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55"/>
  </p:notesMasterIdLst>
  <p:sldIdLst>
    <p:sldId id="256" r:id="rId2"/>
    <p:sldId id="309" r:id="rId3"/>
    <p:sldId id="257" r:id="rId4"/>
    <p:sldId id="310" r:id="rId5"/>
    <p:sldId id="304" r:id="rId6"/>
    <p:sldId id="258" r:id="rId7"/>
    <p:sldId id="260" r:id="rId8"/>
    <p:sldId id="259" r:id="rId9"/>
    <p:sldId id="261" r:id="rId10"/>
    <p:sldId id="307" r:id="rId11"/>
    <p:sldId id="298" r:id="rId12"/>
    <p:sldId id="297" r:id="rId13"/>
    <p:sldId id="299" r:id="rId14"/>
    <p:sldId id="300" r:id="rId15"/>
    <p:sldId id="302" r:id="rId16"/>
    <p:sldId id="30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303" r:id="rId52"/>
    <p:sldId id="308" r:id="rId53"/>
    <p:sldId id="305"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49" autoAdjust="0"/>
  </p:normalViewPr>
  <p:slideViewPr>
    <p:cSldViewPr snapToGrid="0">
      <p:cViewPr>
        <p:scale>
          <a:sx n="59" d="100"/>
          <a:sy n="59" d="100"/>
        </p:scale>
        <p:origin x="115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oes de Wit" userId="dfd1f963-b11e-48d4-981c-146a20e64c82" providerId="ADAL" clId="{D126B413-0E74-41B9-846D-C33A611F2CF8}"/>
    <pc:docChg chg="undo custSel mod addSld delSld modSld sldOrd">
      <pc:chgData name="Marloes de Wit" userId="dfd1f963-b11e-48d4-981c-146a20e64c82" providerId="ADAL" clId="{D126B413-0E74-41B9-846D-C33A611F2CF8}" dt="2019-05-10T08:39:38.088" v="2925" actId="478"/>
      <pc:docMkLst>
        <pc:docMk/>
      </pc:docMkLst>
      <pc:sldChg chg="addSp delSp modSp">
        <pc:chgData name="Marloes de Wit" userId="dfd1f963-b11e-48d4-981c-146a20e64c82" providerId="ADAL" clId="{D126B413-0E74-41B9-846D-C33A611F2CF8}" dt="2019-05-10T07:24:49.136" v="2405" actId="14100"/>
        <pc:sldMkLst>
          <pc:docMk/>
          <pc:sldMk cId="1068581709" sldId="257"/>
        </pc:sldMkLst>
        <pc:graphicFrameChg chg="add del mod modGraphic">
          <ac:chgData name="Marloes de Wit" userId="dfd1f963-b11e-48d4-981c-146a20e64c82" providerId="ADAL" clId="{D126B413-0E74-41B9-846D-C33A611F2CF8}" dt="2019-05-03T15:29:27.359" v="206" actId="478"/>
          <ac:graphicFrameMkLst>
            <pc:docMk/>
            <pc:sldMk cId="1068581709" sldId="257"/>
            <ac:graphicFrameMk id="3" creationId="{D340586F-9518-4477-AA30-CE0A7E677DB1}"/>
          </ac:graphicFrameMkLst>
        </pc:graphicFrameChg>
        <pc:graphicFrameChg chg="add mod modGraphic">
          <ac:chgData name="Marloes de Wit" userId="dfd1f963-b11e-48d4-981c-146a20e64c82" providerId="ADAL" clId="{D126B413-0E74-41B9-846D-C33A611F2CF8}" dt="2019-05-10T07:24:49.136" v="2405" actId="14100"/>
          <ac:graphicFrameMkLst>
            <pc:docMk/>
            <pc:sldMk cId="1068581709" sldId="257"/>
            <ac:graphicFrameMk id="3" creationId="{E0A63158-B37B-48B6-AB6A-D2BF51612CC8}"/>
          </ac:graphicFrameMkLst>
        </pc:graphicFrameChg>
        <pc:graphicFrameChg chg="add del mod modGraphic">
          <ac:chgData name="Marloes de Wit" userId="dfd1f963-b11e-48d4-981c-146a20e64c82" providerId="ADAL" clId="{D126B413-0E74-41B9-846D-C33A611F2CF8}" dt="2019-05-10T07:24:34.437" v="2400" actId="478"/>
          <ac:graphicFrameMkLst>
            <pc:docMk/>
            <pc:sldMk cId="1068581709" sldId="257"/>
            <ac:graphicFrameMk id="4" creationId="{EF46605F-1467-4DBF-84BC-C6F479675425}"/>
          </ac:graphicFrameMkLst>
        </pc:graphicFrameChg>
        <pc:picChg chg="mod">
          <ac:chgData name="Marloes de Wit" userId="dfd1f963-b11e-48d4-981c-146a20e64c82" providerId="ADAL" clId="{D126B413-0E74-41B9-846D-C33A611F2CF8}" dt="2019-05-03T15:27:15.189" v="198" actId="1076"/>
          <ac:picMkLst>
            <pc:docMk/>
            <pc:sldMk cId="1068581709" sldId="257"/>
            <ac:picMk id="7" creationId="{E55417EE-9034-4B47-AD6F-883FE1DFAB3A}"/>
          </ac:picMkLst>
        </pc:picChg>
      </pc:sldChg>
      <pc:sldChg chg="addSp modSp ord">
        <pc:chgData name="Marloes de Wit" userId="dfd1f963-b11e-48d4-981c-146a20e64c82" providerId="ADAL" clId="{D126B413-0E74-41B9-846D-C33A611F2CF8}" dt="2019-05-09T12:10:49.261" v="2294" actId="1076"/>
        <pc:sldMkLst>
          <pc:docMk/>
          <pc:sldMk cId="1327944782" sldId="259"/>
        </pc:sldMkLst>
        <pc:spChg chg="mod">
          <ac:chgData name="Marloes de Wit" userId="dfd1f963-b11e-48d4-981c-146a20e64c82" providerId="ADAL" clId="{D126B413-0E74-41B9-846D-C33A611F2CF8}" dt="2019-05-09T12:10:37.671" v="2291" actId="27636"/>
          <ac:spMkLst>
            <pc:docMk/>
            <pc:sldMk cId="1327944782" sldId="259"/>
            <ac:spMk id="3" creationId="{13C38A55-84F0-47AF-9569-7F58D20A84DD}"/>
          </ac:spMkLst>
        </pc:spChg>
        <pc:picChg chg="add mod">
          <ac:chgData name="Marloes de Wit" userId="dfd1f963-b11e-48d4-981c-146a20e64c82" providerId="ADAL" clId="{D126B413-0E74-41B9-846D-C33A611F2CF8}" dt="2019-05-09T12:10:49.261" v="2294" actId="1076"/>
          <ac:picMkLst>
            <pc:docMk/>
            <pc:sldMk cId="1327944782" sldId="259"/>
            <ac:picMk id="4" creationId="{39005EBF-04F1-436F-AF34-1C11D1FFA57B}"/>
          </ac:picMkLst>
        </pc:picChg>
      </pc:sldChg>
      <pc:sldChg chg="modSp ord">
        <pc:chgData name="Marloes de Wit" userId="dfd1f963-b11e-48d4-981c-146a20e64c82" providerId="ADAL" clId="{D126B413-0E74-41B9-846D-C33A611F2CF8}" dt="2019-05-10T07:34:03.330" v="2420" actId="20577"/>
        <pc:sldMkLst>
          <pc:docMk/>
          <pc:sldMk cId="1744926451" sldId="260"/>
        </pc:sldMkLst>
        <pc:spChg chg="mod">
          <ac:chgData name="Marloes de Wit" userId="dfd1f963-b11e-48d4-981c-146a20e64c82" providerId="ADAL" clId="{D126B413-0E74-41B9-846D-C33A611F2CF8}" dt="2019-05-10T07:34:03.330" v="2420" actId="20577"/>
          <ac:spMkLst>
            <pc:docMk/>
            <pc:sldMk cId="1744926451" sldId="260"/>
            <ac:spMk id="3" creationId="{2E1296DA-36C6-4406-AAE6-CE81500D9BB7}"/>
          </ac:spMkLst>
        </pc:spChg>
      </pc:sldChg>
      <pc:sldChg chg="modSp ord modNotesTx">
        <pc:chgData name="Marloes de Wit" userId="dfd1f963-b11e-48d4-981c-146a20e64c82" providerId="ADAL" clId="{D126B413-0E74-41B9-846D-C33A611F2CF8}" dt="2019-05-09T17:00:31.801" v="2307" actId="20577"/>
        <pc:sldMkLst>
          <pc:docMk/>
          <pc:sldMk cId="1717447747" sldId="261"/>
        </pc:sldMkLst>
        <pc:spChg chg="mod">
          <ac:chgData name="Marloes de Wit" userId="dfd1f963-b11e-48d4-981c-146a20e64c82" providerId="ADAL" clId="{D126B413-0E74-41B9-846D-C33A611F2CF8}" dt="2019-05-09T12:00:06.544" v="2062" actId="20577"/>
          <ac:spMkLst>
            <pc:docMk/>
            <pc:sldMk cId="1717447747" sldId="261"/>
            <ac:spMk id="2" creationId="{8F9942B1-E25E-4F56-B179-54969160817B}"/>
          </ac:spMkLst>
        </pc:spChg>
        <pc:spChg chg="mod">
          <ac:chgData name="Marloes de Wit" userId="dfd1f963-b11e-48d4-981c-146a20e64c82" providerId="ADAL" clId="{D126B413-0E74-41B9-846D-C33A611F2CF8}" dt="2019-05-09T12:11:20.236" v="2295" actId="20577"/>
          <ac:spMkLst>
            <pc:docMk/>
            <pc:sldMk cId="1717447747" sldId="261"/>
            <ac:spMk id="3" creationId="{C1825BC9-A873-4249-A6CD-676C0914647E}"/>
          </ac:spMkLst>
        </pc:spChg>
      </pc:sldChg>
      <pc:sldChg chg="addSp delSp">
        <pc:chgData name="Marloes de Wit" userId="dfd1f963-b11e-48d4-981c-146a20e64c82" providerId="ADAL" clId="{D126B413-0E74-41B9-846D-C33A611F2CF8}" dt="2019-05-10T08:00:54.133" v="2735" actId="478"/>
        <pc:sldMkLst>
          <pc:docMk/>
          <pc:sldMk cId="1112543603" sldId="262"/>
        </pc:sldMkLst>
        <pc:spChg chg="add del">
          <ac:chgData name="Marloes de Wit" userId="dfd1f963-b11e-48d4-981c-146a20e64c82" providerId="ADAL" clId="{D126B413-0E74-41B9-846D-C33A611F2CF8}" dt="2019-05-10T08:00:54.133" v="2735" actId="478"/>
          <ac:spMkLst>
            <pc:docMk/>
            <pc:sldMk cId="1112543603" sldId="262"/>
            <ac:spMk id="4" creationId="{00000000-0000-0000-0000-000000000000}"/>
          </ac:spMkLst>
        </pc:spChg>
      </pc:sldChg>
      <pc:sldChg chg="modSp">
        <pc:chgData name="Marloes de Wit" userId="dfd1f963-b11e-48d4-981c-146a20e64c82" providerId="ADAL" clId="{D126B413-0E74-41B9-846D-C33A611F2CF8}" dt="2019-05-10T08:00:17.144" v="2687" actId="27636"/>
        <pc:sldMkLst>
          <pc:docMk/>
          <pc:sldMk cId="34922382" sldId="263"/>
        </pc:sldMkLst>
        <pc:spChg chg="mod">
          <ac:chgData name="Marloes de Wit" userId="dfd1f963-b11e-48d4-981c-146a20e64c82" providerId="ADAL" clId="{D126B413-0E74-41B9-846D-C33A611F2CF8}" dt="2019-05-10T08:00:11.588" v="2684" actId="27636"/>
          <ac:spMkLst>
            <pc:docMk/>
            <pc:sldMk cId="34922382" sldId="263"/>
            <ac:spMk id="2" creationId="{00000000-0000-0000-0000-000000000000}"/>
          </ac:spMkLst>
        </pc:spChg>
        <pc:spChg chg="mod">
          <ac:chgData name="Marloes de Wit" userId="dfd1f963-b11e-48d4-981c-146a20e64c82" providerId="ADAL" clId="{D126B413-0E74-41B9-846D-C33A611F2CF8}" dt="2019-05-10T08:00:13.840" v="2685" actId="1076"/>
          <ac:spMkLst>
            <pc:docMk/>
            <pc:sldMk cId="34922382" sldId="263"/>
            <ac:spMk id="3" creationId="{00000000-0000-0000-0000-000000000000}"/>
          </ac:spMkLst>
        </pc:spChg>
        <pc:spChg chg="mod">
          <ac:chgData name="Marloes de Wit" userId="dfd1f963-b11e-48d4-981c-146a20e64c82" providerId="ADAL" clId="{D126B413-0E74-41B9-846D-C33A611F2CF8}" dt="2019-05-10T08:00:17.144" v="2687" actId="27636"/>
          <ac:spMkLst>
            <pc:docMk/>
            <pc:sldMk cId="34922382" sldId="263"/>
            <ac:spMk id="4" creationId="{00000000-0000-0000-0000-000000000000}"/>
          </ac:spMkLst>
        </pc:spChg>
      </pc:sldChg>
      <pc:sldChg chg="modSp">
        <pc:chgData name="Marloes de Wit" userId="dfd1f963-b11e-48d4-981c-146a20e64c82" providerId="ADAL" clId="{D126B413-0E74-41B9-846D-C33A611F2CF8}" dt="2019-05-10T08:00:44.941" v="2733" actId="20577"/>
        <pc:sldMkLst>
          <pc:docMk/>
          <pc:sldMk cId="848896578" sldId="264"/>
        </pc:sldMkLst>
        <pc:spChg chg="mod">
          <ac:chgData name="Marloes de Wit" userId="dfd1f963-b11e-48d4-981c-146a20e64c82" providerId="ADAL" clId="{D126B413-0E74-41B9-846D-C33A611F2CF8}" dt="2019-05-10T08:00:44.941" v="2733" actId="20577"/>
          <ac:spMkLst>
            <pc:docMk/>
            <pc:sldMk cId="848896578" sldId="264"/>
            <ac:spMk id="6" creationId="{00000000-0000-0000-0000-000000000000}"/>
          </ac:spMkLst>
        </pc:spChg>
      </pc:sldChg>
      <pc:sldChg chg="delSp modSp">
        <pc:chgData name="Marloes de Wit" userId="dfd1f963-b11e-48d4-981c-146a20e64c82" providerId="ADAL" clId="{D126B413-0E74-41B9-846D-C33A611F2CF8}" dt="2019-05-10T08:00:39.231" v="2690" actId="478"/>
        <pc:sldMkLst>
          <pc:docMk/>
          <pc:sldMk cId="3219313617" sldId="265"/>
        </pc:sldMkLst>
        <pc:spChg chg="del mod">
          <ac:chgData name="Marloes de Wit" userId="dfd1f963-b11e-48d4-981c-146a20e64c82" providerId="ADAL" clId="{D126B413-0E74-41B9-846D-C33A611F2CF8}" dt="2019-05-10T08:00:39.231" v="2690" actId="478"/>
          <ac:spMkLst>
            <pc:docMk/>
            <pc:sldMk cId="3219313617" sldId="265"/>
            <ac:spMk id="6" creationId="{00000000-0000-0000-0000-000000000000}"/>
          </ac:spMkLst>
        </pc:spChg>
        <pc:picChg chg="mod">
          <ac:chgData name="Marloes de Wit" userId="dfd1f963-b11e-48d4-981c-146a20e64c82" providerId="ADAL" clId="{D126B413-0E74-41B9-846D-C33A611F2CF8}" dt="2019-05-10T07:32:41.392" v="2411" actId="14100"/>
          <ac:picMkLst>
            <pc:docMk/>
            <pc:sldMk cId="3219313617" sldId="265"/>
            <ac:picMk id="5" creationId="{00000000-0000-0000-0000-000000000000}"/>
          </ac:picMkLst>
        </pc:picChg>
      </pc:sldChg>
      <pc:sldChg chg="delSp modSp">
        <pc:chgData name="Marloes de Wit" userId="dfd1f963-b11e-48d4-981c-146a20e64c82" providerId="ADAL" clId="{D126B413-0E74-41B9-846D-C33A611F2CF8}" dt="2019-05-10T08:00:33.597" v="2688" actId="478"/>
        <pc:sldMkLst>
          <pc:docMk/>
          <pc:sldMk cId="1447447397" sldId="268"/>
        </pc:sldMkLst>
        <pc:spChg chg="del">
          <ac:chgData name="Marloes de Wit" userId="dfd1f963-b11e-48d4-981c-146a20e64c82" providerId="ADAL" clId="{D126B413-0E74-41B9-846D-C33A611F2CF8}" dt="2019-05-10T08:00:33.597" v="2688" actId="478"/>
          <ac:spMkLst>
            <pc:docMk/>
            <pc:sldMk cId="1447447397" sldId="268"/>
            <ac:spMk id="5" creationId="{00000000-0000-0000-0000-000000000000}"/>
          </ac:spMkLst>
        </pc:spChg>
        <pc:picChg chg="mod">
          <ac:chgData name="Marloes de Wit" userId="dfd1f963-b11e-48d4-981c-146a20e64c82" providerId="ADAL" clId="{D126B413-0E74-41B9-846D-C33A611F2CF8}" dt="2019-05-06T07:38:04.068" v="1612" actId="1076"/>
          <ac:picMkLst>
            <pc:docMk/>
            <pc:sldMk cId="1447447397" sldId="268"/>
            <ac:picMk id="4" creationId="{00000000-0000-0000-0000-000000000000}"/>
          </ac:picMkLst>
        </pc:picChg>
      </pc:sldChg>
      <pc:sldChg chg="modSp">
        <pc:chgData name="Marloes de Wit" userId="dfd1f963-b11e-48d4-981c-146a20e64c82" providerId="ADAL" clId="{D126B413-0E74-41B9-846D-C33A611F2CF8}" dt="2019-05-10T08:37:22.509" v="2917"/>
        <pc:sldMkLst>
          <pc:docMk/>
          <pc:sldMk cId="2661391818" sldId="273"/>
        </pc:sldMkLst>
        <pc:spChg chg="mod">
          <ac:chgData name="Marloes de Wit" userId="dfd1f963-b11e-48d4-981c-146a20e64c82" providerId="ADAL" clId="{D126B413-0E74-41B9-846D-C33A611F2CF8}" dt="2019-05-10T08:37:22.509" v="2917"/>
          <ac:spMkLst>
            <pc:docMk/>
            <pc:sldMk cId="2661391818" sldId="273"/>
            <ac:spMk id="3" creationId="{00000000-0000-0000-0000-000000000000}"/>
          </ac:spMkLst>
        </pc:spChg>
      </pc:sldChg>
      <pc:sldChg chg="modSp">
        <pc:chgData name="Marloes de Wit" userId="dfd1f963-b11e-48d4-981c-146a20e64c82" providerId="ADAL" clId="{D126B413-0E74-41B9-846D-C33A611F2CF8}" dt="2019-05-10T08:38:44.346" v="2921" actId="20577"/>
        <pc:sldMkLst>
          <pc:docMk/>
          <pc:sldMk cId="1276583840" sldId="274"/>
        </pc:sldMkLst>
        <pc:spChg chg="mod">
          <ac:chgData name="Marloes de Wit" userId="dfd1f963-b11e-48d4-981c-146a20e64c82" providerId="ADAL" clId="{D126B413-0E74-41B9-846D-C33A611F2CF8}" dt="2019-05-10T08:38:44.346" v="2921" actId="20577"/>
          <ac:spMkLst>
            <pc:docMk/>
            <pc:sldMk cId="1276583840" sldId="274"/>
            <ac:spMk id="3" creationId="{00000000-0000-0000-0000-000000000000}"/>
          </ac:spMkLst>
        </pc:spChg>
      </pc:sldChg>
      <pc:sldChg chg="modSp">
        <pc:chgData name="Marloes de Wit" userId="dfd1f963-b11e-48d4-981c-146a20e64c82" providerId="ADAL" clId="{D126B413-0E74-41B9-846D-C33A611F2CF8}" dt="2019-05-10T08:39:06.323" v="2922" actId="20577"/>
        <pc:sldMkLst>
          <pc:docMk/>
          <pc:sldMk cId="1027536411" sldId="277"/>
        </pc:sldMkLst>
        <pc:spChg chg="mod">
          <ac:chgData name="Marloes de Wit" userId="dfd1f963-b11e-48d4-981c-146a20e64c82" providerId="ADAL" clId="{D126B413-0E74-41B9-846D-C33A611F2CF8}" dt="2019-05-10T08:39:06.323" v="2922" actId="20577"/>
          <ac:spMkLst>
            <pc:docMk/>
            <pc:sldMk cId="1027536411" sldId="277"/>
            <ac:spMk id="3" creationId="{00000000-0000-0000-0000-000000000000}"/>
          </ac:spMkLst>
        </pc:spChg>
      </pc:sldChg>
      <pc:sldChg chg="delSp modSp">
        <pc:chgData name="Marloes de Wit" userId="dfd1f963-b11e-48d4-981c-146a20e64c82" providerId="ADAL" clId="{D126B413-0E74-41B9-846D-C33A611F2CF8}" dt="2019-05-10T08:39:38.088" v="2925" actId="478"/>
        <pc:sldMkLst>
          <pc:docMk/>
          <pc:sldMk cId="3694938154" sldId="282"/>
        </pc:sldMkLst>
        <pc:spChg chg="del">
          <ac:chgData name="Marloes de Wit" userId="dfd1f963-b11e-48d4-981c-146a20e64c82" providerId="ADAL" clId="{D126B413-0E74-41B9-846D-C33A611F2CF8}" dt="2019-05-10T08:39:38.088" v="2925" actId="478"/>
          <ac:spMkLst>
            <pc:docMk/>
            <pc:sldMk cId="3694938154" sldId="282"/>
            <ac:spMk id="5" creationId="{00000000-0000-0000-0000-000000000000}"/>
          </ac:spMkLst>
        </pc:spChg>
        <pc:spChg chg="mod">
          <ac:chgData name="Marloes de Wit" userId="dfd1f963-b11e-48d4-981c-146a20e64c82" providerId="ADAL" clId="{D126B413-0E74-41B9-846D-C33A611F2CF8}" dt="2019-05-10T08:39:35.950" v="2924" actId="1076"/>
          <ac:spMkLst>
            <pc:docMk/>
            <pc:sldMk cId="3694938154" sldId="282"/>
            <ac:spMk id="6" creationId="{00000000-0000-0000-0000-000000000000}"/>
          </ac:spMkLst>
        </pc:spChg>
      </pc:sldChg>
      <pc:sldChg chg="add del">
        <pc:chgData name="Marloes de Wit" userId="dfd1f963-b11e-48d4-981c-146a20e64c82" providerId="ADAL" clId="{D126B413-0E74-41B9-846D-C33A611F2CF8}" dt="2019-05-03T15:31:13.248" v="217" actId="2696"/>
        <pc:sldMkLst>
          <pc:docMk/>
          <pc:sldMk cId="1145571664" sldId="296"/>
        </pc:sldMkLst>
      </pc:sldChg>
      <pc:sldChg chg="addSp delSp modSp add mod setBg">
        <pc:chgData name="Marloes de Wit" userId="dfd1f963-b11e-48d4-981c-146a20e64c82" providerId="ADAL" clId="{D126B413-0E74-41B9-846D-C33A611F2CF8}" dt="2019-05-10T07:34:44.250" v="2435" actId="20577"/>
        <pc:sldMkLst>
          <pc:docMk/>
          <pc:sldMk cId="913728474" sldId="297"/>
        </pc:sldMkLst>
        <pc:spChg chg="mod">
          <ac:chgData name="Marloes de Wit" userId="dfd1f963-b11e-48d4-981c-146a20e64c82" providerId="ADAL" clId="{D126B413-0E74-41B9-846D-C33A611F2CF8}" dt="2019-05-09T19:55:45.431" v="2368" actId="14100"/>
          <ac:spMkLst>
            <pc:docMk/>
            <pc:sldMk cId="913728474" sldId="297"/>
            <ac:spMk id="2" creationId="{99353379-15DA-450A-B8A2-6EA16C68988C}"/>
          </ac:spMkLst>
        </pc:spChg>
        <pc:spChg chg="del mod">
          <ac:chgData name="Marloes de Wit" userId="dfd1f963-b11e-48d4-981c-146a20e64c82" providerId="ADAL" clId="{D126B413-0E74-41B9-846D-C33A611F2CF8}" dt="2019-05-03T10:53:03.856" v="132"/>
          <ac:spMkLst>
            <pc:docMk/>
            <pc:sldMk cId="913728474" sldId="297"/>
            <ac:spMk id="3" creationId="{0187CC1C-3355-4D10-B4BB-4A1A45321526}"/>
          </ac:spMkLst>
        </pc:spChg>
        <pc:spChg chg="add mod">
          <ac:chgData name="Marloes de Wit" userId="dfd1f963-b11e-48d4-981c-146a20e64c82" providerId="ADAL" clId="{D126B413-0E74-41B9-846D-C33A611F2CF8}" dt="2019-05-10T07:34:44.250" v="2435" actId="20577"/>
          <ac:spMkLst>
            <pc:docMk/>
            <pc:sldMk cId="913728474" sldId="297"/>
            <ac:spMk id="5" creationId="{4A87D034-EA5E-4B4A-8657-2758A3522541}"/>
          </ac:spMkLst>
        </pc:spChg>
        <pc:spChg chg="add del">
          <ac:chgData name="Marloes de Wit" userId="dfd1f963-b11e-48d4-981c-146a20e64c82" providerId="ADAL" clId="{D126B413-0E74-41B9-846D-C33A611F2CF8}" dt="2019-05-03T11:29:33.577" v="179" actId="26606"/>
          <ac:spMkLst>
            <pc:docMk/>
            <pc:sldMk cId="913728474" sldId="297"/>
            <ac:spMk id="71" creationId="{D87AB319-64C0-4E2D-B1CD-0A970301BEEA}"/>
          </ac:spMkLst>
        </pc:spChg>
        <pc:spChg chg="add del">
          <ac:chgData name="Marloes de Wit" userId="dfd1f963-b11e-48d4-981c-146a20e64c82" providerId="ADAL" clId="{D126B413-0E74-41B9-846D-C33A611F2CF8}" dt="2019-05-03T11:29:33.577" v="179" actId="26606"/>
          <ac:spMkLst>
            <pc:docMk/>
            <pc:sldMk cId="913728474" sldId="297"/>
            <ac:spMk id="73" creationId="{EDAFA9A5-03CC-4F94-B964-70682CDB0B16}"/>
          </ac:spMkLst>
        </pc:spChg>
        <pc:spChg chg="add del">
          <ac:chgData name="Marloes de Wit" userId="dfd1f963-b11e-48d4-981c-146a20e64c82" providerId="ADAL" clId="{D126B413-0E74-41B9-846D-C33A611F2CF8}" dt="2019-05-03T11:29:33.577" v="179" actId="26606"/>
          <ac:spMkLst>
            <pc:docMk/>
            <pc:sldMk cId="913728474" sldId="297"/>
            <ac:spMk id="75" creationId="{73B36B60-731F-409B-A240-BBF521AB746D}"/>
          </ac:spMkLst>
        </pc:spChg>
        <pc:spChg chg="add del">
          <ac:chgData name="Marloes de Wit" userId="dfd1f963-b11e-48d4-981c-146a20e64c82" providerId="ADAL" clId="{D126B413-0E74-41B9-846D-C33A611F2CF8}" dt="2019-05-03T11:29:44.327" v="182" actId="26606"/>
          <ac:spMkLst>
            <pc:docMk/>
            <pc:sldMk cId="913728474" sldId="297"/>
            <ac:spMk id="84" creationId="{94EB2218-5FF6-41CF-9CD9-8558EC013713}"/>
          </ac:spMkLst>
        </pc:spChg>
        <pc:spChg chg="add del">
          <ac:chgData name="Marloes de Wit" userId="dfd1f963-b11e-48d4-981c-146a20e64c82" providerId="ADAL" clId="{D126B413-0E74-41B9-846D-C33A611F2CF8}" dt="2019-05-03T11:29:44.327" v="182" actId="26606"/>
          <ac:spMkLst>
            <pc:docMk/>
            <pc:sldMk cId="913728474" sldId="297"/>
            <ac:spMk id="86" creationId="{70D4B003-35B9-4B7F-9B25-0F4A5B337372}"/>
          </ac:spMkLst>
        </pc:spChg>
        <pc:spChg chg="add del">
          <ac:chgData name="Marloes de Wit" userId="dfd1f963-b11e-48d4-981c-146a20e64c82" providerId="ADAL" clId="{D126B413-0E74-41B9-846D-C33A611F2CF8}" dt="2019-05-03T11:29:44.327" v="182" actId="26606"/>
          <ac:spMkLst>
            <pc:docMk/>
            <pc:sldMk cId="913728474" sldId="297"/>
            <ac:spMk id="88" creationId="{ACDC3E4F-5A3F-442D-B359-DE63E705A7C2}"/>
          </ac:spMkLst>
        </pc:spChg>
        <pc:spChg chg="add del">
          <ac:chgData name="Marloes de Wit" userId="dfd1f963-b11e-48d4-981c-146a20e64c82" providerId="ADAL" clId="{D126B413-0E74-41B9-846D-C33A611F2CF8}" dt="2019-05-03T11:29:44.327" v="182" actId="26606"/>
          <ac:spMkLst>
            <pc:docMk/>
            <pc:sldMk cId="913728474" sldId="297"/>
            <ac:spMk id="90" creationId="{A2933318-C149-4734-A762-398D58A1948A}"/>
          </ac:spMkLst>
        </pc:spChg>
        <pc:spChg chg="add del">
          <ac:chgData name="Marloes de Wit" userId="dfd1f963-b11e-48d4-981c-146a20e64c82" providerId="ADAL" clId="{D126B413-0E74-41B9-846D-C33A611F2CF8}" dt="2019-05-03T11:29:44.327" v="182" actId="26606"/>
          <ac:spMkLst>
            <pc:docMk/>
            <pc:sldMk cId="913728474" sldId="297"/>
            <ac:spMk id="92" creationId="{A6C53241-B6FC-412A-8609-7F296679C820}"/>
          </ac:spMkLst>
        </pc:spChg>
        <pc:spChg chg="add del">
          <ac:chgData name="Marloes de Wit" userId="dfd1f963-b11e-48d4-981c-146a20e64c82" providerId="ADAL" clId="{D126B413-0E74-41B9-846D-C33A611F2CF8}" dt="2019-05-03T11:29:33.561" v="178" actId="26606"/>
          <ac:spMkLst>
            <pc:docMk/>
            <pc:sldMk cId="913728474" sldId="297"/>
            <ac:spMk id="140" creationId="{471B4F3C-43FE-4697-933E-D66349C11564}"/>
          </ac:spMkLst>
        </pc:spChg>
        <pc:spChg chg="add del">
          <ac:chgData name="Marloes de Wit" userId="dfd1f963-b11e-48d4-981c-146a20e64c82" providerId="ADAL" clId="{D126B413-0E74-41B9-846D-C33A611F2CF8}" dt="2019-05-03T11:29:33.561" v="178" actId="26606"/>
          <ac:spMkLst>
            <pc:docMk/>
            <pc:sldMk cId="913728474" sldId="297"/>
            <ac:spMk id="142" creationId="{194EE18E-6343-4F09-B121-E142D8D8EEE2}"/>
          </ac:spMkLst>
        </pc:spChg>
        <pc:spChg chg="add del">
          <ac:chgData name="Marloes de Wit" userId="dfd1f963-b11e-48d4-981c-146a20e64c82" providerId="ADAL" clId="{D126B413-0E74-41B9-846D-C33A611F2CF8}" dt="2019-05-03T11:29:33.561" v="178" actId="26606"/>
          <ac:spMkLst>
            <pc:docMk/>
            <pc:sldMk cId="913728474" sldId="297"/>
            <ac:spMk id="144" creationId="{FCB59A85-802D-482F-B0A7-D95C3EF9B5DE}"/>
          </ac:spMkLst>
        </pc:spChg>
        <pc:spChg chg="add del">
          <ac:chgData name="Marloes de Wit" userId="dfd1f963-b11e-48d4-981c-146a20e64c82" providerId="ADAL" clId="{D126B413-0E74-41B9-846D-C33A611F2CF8}" dt="2019-05-03T11:29:33.561" v="178" actId="26606"/>
          <ac:spMkLst>
            <pc:docMk/>
            <pc:sldMk cId="913728474" sldId="297"/>
            <ac:spMk id="146" creationId="{A4E5F6B0-EB4F-4025-85F6-39C40F54C288}"/>
          </ac:spMkLst>
        </pc:spChg>
        <pc:spChg chg="add del">
          <ac:chgData name="Marloes de Wit" userId="dfd1f963-b11e-48d4-981c-146a20e64c82" providerId="ADAL" clId="{D126B413-0E74-41B9-846D-C33A611F2CF8}" dt="2019-05-03T11:29:44.338" v="183" actId="26606"/>
          <ac:spMkLst>
            <pc:docMk/>
            <pc:sldMk cId="913728474" sldId="297"/>
            <ac:spMk id="148" creationId="{A6C53241-B6FC-412A-8609-7F296679C820}"/>
          </ac:spMkLst>
        </pc:spChg>
        <pc:spChg chg="add del">
          <ac:chgData name="Marloes de Wit" userId="dfd1f963-b11e-48d4-981c-146a20e64c82" providerId="ADAL" clId="{D126B413-0E74-41B9-846D-C33A611F2CF8}" dt="2019-05-03T11:29:44.338" v="183" actId="26606"/>
          <ac:spMkLst>
            <pc:docMk/>
            <pc:sldMk cId="913728474" sldId="297"/>
            <ac:spMk id="1034" creationId="{94EB2218-5FF6-41CF-9CD9-8558EC013713}"/>
          </ac:spMkLst>
        </pc:spChg>
        <pc:spChg chg="add del">
          <ac:chgData name="Marloes de Wit" userId="dfd1f963-b11e-48d4-981c-146a20e64c82" providerId="ADAL" clId="{D126B413-0E74-41B9-846D-C33A611F2CF8}" dt="2019-05-03T11:29:44.338" v="183" actId="26606"/>
          <ac:spMkLst>
            <pc:docMk/>
            <pc:sldMk cId="913728474" sldId="297"/>
            <ac:spMk id="1035" creationId="{70D4B003-35B9-4B7F-9B25-0F4A5B337372}"/>
          </ac:spMkLst>
        </pc:spChg>
        <pc:spChg chg="add del">
          <ac:chgData name="Marloes de Wit" userId="dfd1f963-b11e-48d4-981c-146a20e64c82" providerId="ADAL" clId="{D126B413-0E74-41B9-846D-C33A611F2CF8}" dt="2019-05-03T11:29:44.338" v="183" actId="26606"/>
          <ac:spMkLst>
            <pc:docMk/>
            <pc:sldMk cId="913728474" sldId="297"/>
            <ac:spMk id="1036" creationId="{ACDC3E4F-5A3F-442D-B359-DE63E705A7C2}"/>
          </ac:spMkLst>
        </pc:spChg>
        <pc:spChg chg="add del">
          <ac:chgData name="Marloes de Wit" userId="dfd1f963-b11e-48d4-981c-146a20e64c82" providerId="ADAL" clId="{D126B413-0E74-41B9-846D-C33A611F2CF8}" dt="2019-05-03T11:29:44.338" v="183" actId="26606"/>
          <ac:spMkLst>
            <pc:docMk/>
            <pc:sldMk cId="913728474" sldId="297"/>
            <ac:spMk id="1038" creationId="{A2933318-C149-4734-A762-398D58A1948A}"/>
          </ac:spMkLst>
        </pc:spChg>
        <pc:spChg chg="add">
          <ac:chgData name="Marloes de Wit" userId="dfd1f963-b11e-48d4-981c-146a20e64c82" providerId="ADAL" clId="{D126B413-0E74-41B9-846D-C33A611F2CF8}" dt="2019-05-03T11:29:44.338" v="183" actId="26606"/>
          <ac:spMkLst>
            <pc:docMk/>
            <pc:sldMk cId="913728474" sldId="297"/>
            <ac:spMk id="1040" creationId="{DB104EA2-5D98-4973-A140-322FA7D0E7D8}"/>
          </ac:spMkLst>
        </pc:spChg>
        <pc:spChg chg="add">
          <ac:chgData name="Marloes de Wit" userId="dfd1f963-b11e-48d4-981c-146a20e64c82" providerId="ADAL" clId="{D126B413-0E74-41B9-846D-C33A611F2CF8}" dt="2019-05-03T11:29:44.338" v="183" actId="26606"/>
          <ac:spMkLst>
            <pc:docMk/>
            <pc:sldMk cId="913728474" sldId="297"/>
            <ac:spMk id="1041" creationId="{8EB3235F-297B-4A24-8A9C-EB379982A76A}"/>
          </ac:spMkLst>
        </pc:spChg>
        <pc:spChg chg="add">
          <ac:chgData name="Marloes de Wit" userId="dfd1f963-b11e-48d4-981c-146a20e64c82" providerId="ADAL" clId="{D126B413-0E74-41B9-846D-C33A611F2CF8}" dt="2019-05-03T11:29:44.338" v="183" actId="26606"/>
          <ac:spMkLst>
            <pc:docMk/>
            <pc:sldMk cId="913728474" sldId="297"/>
            <ac:spMk id="1042" creationId="{CB923DB6-2EA7-4DEB-BDB6-35A502415B99}"/>
          </ac:spMkLst>
        </pc:spChg>
        <pc:spChg chg="add">
          <ac:chgData name="Marloes de Wit" userId="dfd1f963-b11e-48d4-981c-146a20e64c82" providerId="ADAL" clId="{D126B413-0E74-41B9-846D-C33A611F2CF8}" dt="2019-05-03T11:29:44.338" v="183" actId="26606"/>
          <ac:spMkLst>
            <pc:docMk/>
            <pc:sldMk cId="913728474" sldId="297"/>
            <ac:spMk id="1043" creationId="{46328B5B-8EB8-41FF-A2B5-39EDFE008822}"/>
          </ac:spMkLst>
        </pc:spChg>
        <pc:picChg chg="add del mod">
          <ac:chgData name="Marloes de Wit" userId="dfd1f963-b11e-48d4-981c-146a20e64c82" providerId="ADAL" clId="{D126B413-0E74-41B9-846D-C33A611F2CF8}" dt="2019-05-03T11:29:37.050" v="180" actId="478"/>
          <ac:picMkLst>
            <pc:docMk/>
            <pc:sldMk cId="913728474" sldId="297"/>
            <ac:picMk id="1026" creationId="{B080F666-F0F4-445F-9E1F-9A50A8D2308E}"/>
          </ac:picMkLst>
        </pc:picChg>
        <pc:picChg chg="add mod">
          <ac:chgData name="Marloes de Wit" userId="dfd1f963-b11e-48d4-981c-146a20e64c82" providerId="ADAL" clId="{D126B413-0E74-41B9-846D-C33A611F2CF8}" dt="2019-05-03T11:29:44.338" v="183" actId="26606"/>
          <ac:picMkLst>
            <pc:docMk/>
            <pc:sldMk cId="913728474" sldId="297"/>
            <ac:picMk id="1028" creationId="{741F2D1D-2D96-4456-BD85-DAE5454DB73C}"/>
          </ac:picMkLst>
        </pc:picChg>
        <pc:picChg chg="add del">
          <ac:chgData name="Marloes de Wit" userId="dfd1f963-b11e-48d4-981c-146a20e64c82" providerId="ADAL" clId="{D126B413-0E74-41B9-846D-C33A611F2CF8}" dt="2019-05-03T11:29:33.561" v="178" actId="26606"/>
          <ac:picMkLst>
            <pc:docMk/>
            <pc:sldMk cId="913728474" sldId="297"/>
            <ac:picMk id="1031" creationId="{B080F666-F0F4-445F-9E1F-9A50A8D2308E}"/>
          </ac:picMkLst>
        </pc:picChg>
        <pc:picChg chg="add mod">
          <ac:chgData name="Marloes de Wit" userId="dfd1f963-b11e-48d4-981c-146a20e64c82" providerId="ADAL" clId="{D126B413-0E74-41B9-846D-C33A611F2CF8}" dt="2019-05-03T11:29:44.338" v="183" actId="26606"/>
          <ac:picMkLst>
            <pc:docMk/>
            <pc:sldMk cId="913728474" sldId="297"/>
            <ac:picMk id="1037" creationId="{B080F666-F0F4-445F-9E1F-9A50A8D2308E}"/>
          </ac:picMkLst>
        </pc:picChg>
      </pc:sldChg>
      <pc:sldChg chg="addSp delSp modSp add mod setBg">
        <pc:chgData name="Marloes de Wit" userId="dfd1f963-b11e-48d4-981c-146a20e64c82" providerId="ADAL" clId="{D126B413-0E74-41B9-846D-C33A611F2CF8}" dt="2019-05-10T07:34:25.707" v="2421" actId="1076"/>
        <pc:sldMkLst>
          <pc:docMk/>
          <pc:sldMk cId="2558514826" sldId="298"/>
        </pc:sldMkLst>
        <pc:spChg chg="del mod">
          <ac:chgData name="Marloes de Wit" userId="dfd1f963-b11e-48d4-981c-146a20e64c82" providerId="ADAL" clId="{D126B413-0E74-41B9-846D-C33A611F2CF8}" dt="2019-05-03T11:53:31.083" v="197" actId="26606"/>
          <ac:spMkLst>
            <pc:docMk/>
            <pc:sldMk cId="2558514826" sldId="298"/>
            <ac:spMk id="2" creationId="{5E0EDC1F-BD9B-4343-9C46-82E7342AB71A}"/>
          </ac:spMkLst>
        </pc:spChg>
        <pc:spChg chg="del">
          <ac:chgData name="Marloes de Wit" userId="dfd1f963-b11e-48d4-981c-146a20e64c82" providerId="ADAL" clId="{D126B413-0E74-41B9-846D-C33A611F2CF8}" dt="2019-05-03T11:30:39.412" v="184"/>
          <ac:spMkLst>
            <pc:docMk/>
            <pc:sldMk cId="2558514826" sldId="298"/>
            <ac:spMk id="3" creationId="{64CB6F43-4855-4FCC-AFD8-057873A072D7}"/>
          </ac:spMkLst>
        </pc:spChg>
        <pc:spChg chg="add del mod">
          <ac:chgData name="Marloes de Wit" userId="dfd1f963-b11e-48d4-981c-146a20e64c82" providerId="ADAL" clId="{D126B413-0E74-41B9-846D-C33A611F2CF8}" dt="2019-05-03T11:52:53.165" v="185"/>
          <ac:spMkLst>
            <pc:docMk/>
            <pc:sldMk cId="2558514826" sldId="298"/>
            <ac:spMk id="4" creationId="{2DBAA983-3C5A-4099-BB23-BF0535CFC78D}"/>
          </ac:spMkLst>
        </pc:spChg>
        <pc:spChg chg="add del mod">
          <ac:chgData name="Marloes de Wit" userId="dfd1f963-b11e-48d4-981c-146a20e64c82" providerId="ADAL" clId="{D126B413-0E74-41B9-846D-C33A611F2CF8}" dt="2019-05-03T11:53:15.304" v="186"/>
          <ac:spMkLst>
            <pc:docMk/>
            <pc:sldMk cId="2558514826" sldId="298"/>
            <ac:spMk id="5" creationId="{5A0B35E4-A2B5-40B5-AC8F-3238BD689182}"/>
          </ac:spMkLst>
        </pc:spChg>
        <pc:spChg chg="add">
          <ac:chgData name="Marloes de Wit" userId="dfd1f963-b11e-48d4-981c-146a20e64c82" providerId="ADAL" clId="{D126B413-0E74-41B9-846D-C33A611F2CF8}" dt="2019-05-03T11:53:31.083" v="197" actId="26606"/>
          <ac:spMkLst>
            <pc:docMk/>
            <pc:sldMk cId="2558514826" sldId="298"/>
            <ac:spMk id="11" creationId="{F43EFC75-D61F-4CEA-9817-11CC86030557}"/>
          </ac:spMkLst>
        </pc:spChg>
        <pc:spChg chg="add">
          <ac:chgData name="Marloes de Wit" userId="dfd1f963-b11e-48d4-981c-146a20e64c82" providerId="ADAL" clId="{D126B413-0E74-41B9-846D-C33A611F2CF8}" dt="2019-05-03T11:53:31.083" v="197" actId="26606"/>
          <ac:spMkLst>
            <pc:docMk/>
            <pc:sldMk cId="2558514826" sldId="298"/>
            <ac:spMk id="13" creationId="{3C02F3DD-3E32-4AF8-BFA1-D131A6B4B72D}"/>
          </ac:spMkLst>
        </pc:spChg>
        <pc:picChg chg="add mod">
          <ac:chgData name="Marloes de Wit" userId="dfd1f963-b11e-48d4-981c-146a20e64c82" providerId="ADAL" clId="{D126B413-0E74-41B9-846D-C33A611F2CF8}" dt="2019-05-10T07:34:25.707" v="2421" actId="1076"/>
          <ac:picMkLst>
            <pc:docMk/>
            <pc:sldMk cId="2558514826" sldId="298"/>
            <ac:picMk id="6" creationId="{26E6FFCF-B7C5-44AE-A37F-673142633EA6}"/>
          </ac:picMkLst>
        </pc:picChg>
      </pc:sldChg>
      <pc:sldChg chg="addSp delSp modSp add mod setBg">
        <pc:chgData name="Marloes de Wit" userId="dfd1f963-b11e-48d4-981c-146a20e64c82" providerId="ADAL" clId="{D126B413-0E74-41B9-846D-C33A611F2CF8}" dt="2019-05-09T19:57:39.958" v="2382" actId="14100"/>
        <pc:sldMkLst>
          <pc:docMk/>
          <pc:sldMk cId="2058328487" sldId="299"/>
        </pc:sldMkLst>
        <pc:spChg chg="add del">
          <ac:chgData name="Marloes de Wit" userId="dfd1f963-b11e-48d4-981c-146a20e64c82" providerId="ADAL" clId="{D126B413-0E74-41B9-846D-C33A611F2CF8}" dt="2019-05-03T15:37:15.654" v="246" actId="26606"/>
          <ac:spMkLst>
            <pc:docMk/>
            <pc:sldMk cId="2058328487" sldId="299"/>
            <ac:spMk id="2" creationId="{87363F1C-D17C-4D6E-8A6B-E6CA35CE6E27}"/>
          </ac:spMkLst>
        </pc:spChg>
        <pc:spChg chg="add del mod">
          <ac:chgData name="Marloes de Wit" userId="dfd1f963-b11e-48d4-981c-146a20e64c82" providerId="ADAL" clId="{D126B413-0E74-41B9-846D-C33A611F2CF8}" dt="2019-05-09T19:57:27.681" v="2377"/>
          <ac:spMkLst>
            <pc:docMk/>
            <pc:sldMk cId="2058328487" sldId="299"/>
            <ac:spMk id="3" creationId="{4E056AD5-8A5C-4D1C-A0DD-F9B01E5E68BD}"/>
          </ac:spMkLst>
        </pc:spChg>
        <pc:spChg chg="del">
          <ac:chgData name="Marloes de Wit" userId="dfd1f963-b11e-48d4-981c-146a20e64c82" providerId="ADAL" clId="{D126B413-0E74-41B9-846D-C33A611F2CF8}" dt="2019-05-03T15:36:45.566" v="237"/>
          <ac:spMkLst>
            <pc:docMk/>
            <pc:sldMk cId="2058328487" sldId="299"/>
            <ac:spMk id="3" creationId="{7683A385-3953-4FF4-89C6-DC5BB8CBB985}"/>
          </ac:spMkLst>
        </pc:spChg>
        <pc:spChg chg="add del">
          <ac:chgData name="Marloes de Wit" userId="dfd1f963-b11e-48d4-981c-146a20e64c82" providerId="ADAL" clId="{D126B413-0E74-41B9-846D-C33A611F2CF8}" dt="2019-05-03T15:36:58.706" v="239" actId="26606"/>
          <ac:spMkLst>
            <pc:docMk/>
            <pc:sldMk cId="2058328487" sldId="299"/>
            <ac:spMk id="9" creationId="{7996CBB6-8D24-4FA5-A518-D9D878A40890}"/>
          </ac:spMkLst>
        </pc:spChg>
        <pc:spChg chg="add del">
          <ac:chgData name="Marloes de Wit" userId="dfd1f963-b11e-48d4-981c-146a20e64c82" providerId="ADAL" clId="{D126B413-0E74-41B9-846D-C33A611F2CF8}" dt="2019-05-03T15:36:58.706" v="239" actId="26606"/>
          <ac:spMkLst>
            <pc:docMk/>
            <pc:sldMk cId="2058328487" sldId="299"/>
            <ac:spMk id="11" creationId="{EE8857F7-F05F-4317-9D97-F35571819445}"/>
          </ac:spMkLst>
        </pc:spChg>
        <pc:spChg chg="add del">
          <ac:chgData name="Marloes de Wit" userId="dfd1f963-b11e-48d4-981c-146a20e64c82" providerId="ADAL" clId="{D126B413-0E74-41B9-846D-C33A611F2CF8}" dt="2019-05-03T15:37:13.471" v="243" actId="26606"/>
          <ac:spMkLst>
            <pc:docMk/>
            <pc:sldMk cId="2058328487" sldId="299"/>
            <ac:spMk id="12" creationId="{07CEFFDD-605F-41E2-8017-6484074C5CAA}"/>
          </ac:spMkLst>
        </pc:spChg>
        <pc:spChg chg="add del">
          <ac:chgData name="Marloes de Wit" userId="dfd1f963-b11e-48d4-981c-146a20e64c82" providerId="ADAL" clId="{D126B413-0E74-41B9-846D-C33A611F2CF8}" dt="2019-05-03T15:37:07.776" v="241" actId="26606"/>
          <ac:spMkLst>
            <pc:docMk/>
            <pc:sldMk cId="2058328487" sldId="299"/>
            <ac:spMk id="13" creationId="{67218665-EA77-40EC-8172-4F17E2DEDB3D}"/>
          </ac:spMkLst>
        </pc:spChg>
        <pc:spChg chg="add del">
          <ac:chgData name="Marloes de Wit" userId="dfd1f963-b11e-48d4-981c-146a20e64c82" providerId="ADAL" clId="{D126B413-0E74-41B9-846D-C33A611F2CF8}" dt="2019-05-03T15:37:07.776" v="241" actId="26606"/>
          <ac:spMkLst>
            <pc:docMk/>
            <pc:sldMk cId="2058328487" sldId="299"/>
            <ac:spMk id="14" creationId="{87363F1C-D17C-4D6E-8A6B-E6CA35CE6E27}"/>
          </ac:spMkLst>
        </pc:spChg>
        <pc:spChg chg="add del">
          <ac:chgData name="Marloes de Wit" userId="dfd1f963-b11e-48d4-981c-146a20e64c82" providerId="ADAL" clId="{D126B413-0E74-41B9-846D-C33A611F2CF8}" dt="2019-05-03T15:37:13.471" v="243" actId="26606"/>
          <ac:spMkLst>
            <pc:docMk/>
            <pc:sldMk cId="2058328487" sldId="299"/>
            <ac:spMk id="16" creationId="{87363F1C-D17C-4D6E-8A6B-E6CA35CE6E27}"/>
          </ac:spMkLst>
        </pc:spChg>
        <pc:spChg chg="add del">
          <ac:chgData name="Marloes de Wit" userId="dfd1f963-b11e-48d4-981c-146a20e64c82" providerId="ADAL" clId="{D126B413-0E74-41B9-846D-C33A611F2CF8}" dt="2019-05-03T15:37:13.471" v="243" actId="26606"/>
          <ac:spMkLst>
            <pc:docMk/>
            <pc:sldMk cId="2058328487" sldId="299"/>
            <ac:spMk id="17" creationId="{12B260BB-47F5-4CAB-B468-820294B04946}"/>
          </ac:spMkLst>
        </pc:spChg>
        <pc:spChg chg="add del">
          <ac:chgData name="Marloes de Wit" userId="dfd1f963-b11e-48d4-981c-146a20e64c82" providerId="ADAL" clId="{D126B413-0E74-41B9-846D-C33A611F2CF8}" dt="2019-05-03T15:37:15.648" v="245" actId="26606"/>
          <ac:spMkLst>
            <pc:docMk/>
            <pc:sldMk cId="2058328487" sldId="299"/>
            <ac:spMk id="19" creationId="{67218665-EA77-40EC-8172-4F17E2DEDB3D}"/>
          </ac:spMkLst>
        </pc:spChg>
        <pc:spChg chg="add del">
          <ac:chgData name="Marloes de Wit" userId="dfd1f963-b11e-48d4-981c-146a20e64c82" providerId="ADAL" clId="{D126B413-0E74-41B9-846D-C33A611F2CF8}" dt="2019-05-03T15:37:15.648" v="245" actId="26606"/>
          <ac:spMkLst>
            <pc:docMk/>
            <pc:sldMk cId="2058328487" sldId="299"/>
            <ac:spMk id="20" creationId="{87363F1C-D17C-4D6E-8A6B-E6CA35CE6E27}"/>
          </ac:spMkLst>
        </pc:spChg>
        <pc:spChg chg="add">
          <ac:chgData name="Marloes de Wit" userId="dfd1f963-b11e-48d4-981c-146a20e64c82" providerId="ADAL" clId="{D126B413-0E74-41B9-846D-C33A611F2CF8}" dt="2019-05-03T15:37:15.654" v="246" actId="26606"/>
          <ac:spMkLst>
            <pc:docMk/>
            <pc:sldMk cId="2058328487" sldId="299"/>
            <ac:spMk id="23" creationId="{67218665-EA77-40EC-8172-4F17E2DEDB3D}"/>
          </ac:spMkLst>
        </pc:spChg>
        <pc:spChg chg="add mod">
          <ac:chgData name="Marloes de Wit" userId="dfd1f963-b11e-48d4-981c-146a20e64c82" providerId="ADAL" clId="{D126B413-0E74-41B9-846D-C33A611F2CF8}" dt="2019-05-03T15:38:39.351" v="437" actId="20577"/>
          <ac:spMkLst>
            <pc:docMk/>
            <pc:sldMk cId="2058328487" sldId="299"/>
            <ac:spMk id="24" creationId="{87363F1C-D17C-4D6E-8A6B-E6CA35CE6E27}"/>
          </ac:spMkLst>
        </pc:spChg>
        <pc:graphicFrameChg chg="add mod modGraphic">
          <ac:chgData name="Marloes de Wit" userId="dfd1f963-b11e-48d4-981c-146a20e64c82" providerId="ADAL" clId="{D126B413-0E74-41B9-846D-C33A611F2CF8}" dt="2019-05-09T19:57:39.958" v="2382" actId="14100"/>
          <ac:graphicFrameMkLst>
            <pc:docMk/>
            <pc:sldMk cId="2058328487" sldId="299"/>
            <ac:graphicFrameMk id="4" creationId="{69976782-5AA5-4DCC-BD50-F5716582B8BE}"/>
          </ac:graphicFrameMkLst>
        </pc:graphicFrameChg>
        <pc:graphicFrameChg chg="add del mod modGraphic">
          <ac:chgData name="Marloes de Wit" userId="dfd1f963-b11e-48d4-981c-146a20e64c82" providerId="ADAL" clId="{D126B413-0E74-41B9-846D-C33A611F2CF8}" dt="2019-05-03T15:37:15.654" v="246" actId="26606"/>
          <ac:graphicFrameMkLst>
            <pc:docMk/>
            <pc:sldMk cId="2058328487" sldId="299"/>
            <ac:graphicFrameMk id="4" creationId="{D465AD84-A698-4B70-BF20-9A58D5BEA530}"/>
          </ac:graphicFrameMkLst>
        </pc:graphicFrameChg>
        <pc:graphicFrameChg chg="add del">
          <ac:chgData name="Marloes de Wit" userId="dfd1f963-b11e-48d4-981c-146a20e64c82" providerId="ADAL" clId="{D126B413-0E74-41B9-846D-C33A611F2CF8}" dt="2019-05-03T15:37:13.471" v="243" actId="26606"/>
          <ac:graphicFrameMkLst>
            <pc:docMk/>
            <pc:sldMk cId="2058328487" sldId="299"/>
            <ac:graphicFrameMk id="7" creationId="{D465AD84-A698-4B70-BF20-9A58D5BEA530}"/>
          </ac:graphicFrameMkLst>
        </pc:graphicFrameChg>
        <pc:graphicFrameChg chg="add del">
          <ac:chgData name="Marloes de Wit" userId="dfd1f963-b11e-48d4-981c-146a20e64c82" providerId="ADAL" clId="{D126B413-0E74-41B9-846D-C33A611F2CF8}" dt="2019-05-03T15:37:15.648" v="245" actId="26606"/>
          <ac:graphicFrameMkLst>
            <pc:docMk/>
            <pc:sldMk cId="2058328487" sldId="299"/>
            <ac:graphicFrameMk id="21" creationId="{D465AD84-A698-4B70-BF20-9A58D5BEA530}"/>
          </ac:graphicFrameMkLst>
        </pc:graphicFrameChg>
        <pc:graphicFrameChg chg="add del modGraphic">
          <ac:chgData name="Marloes de Wit" userId="dfd1f963-b11e-48d4-981c-146a20e64c82" providerId="ADAL" clId="{D126B413-0E74-41B9-846D-C33A611F2CF8}" dt="2019-05-09T19:56:15.798" v="2376" actId="478"/>
          <ac:graphicFrameMkLst>
            <pc:docMk/>
            <pc:sldMk cId="2058328487" sldId="299"/>
            <ac:graphicFrameMk id="25" creationId="{D465AD84-A698-4B70-BF20-9A58D5BEA530}"/>
          </ac:graphicFrameMkLst>
        </pc:graphicFrameChg>
      </pc:sldChg>
      <pc:sldChg chg="addSp delSp modSp add">
        <pc:chgData name="Marloes de Wit" userId="dfd1f963-b11e-48d4-981c-146a20e64c82" providerId="ADAL" clId="{D126B413-0E74-41B9-846D-C33A611F2CF8}" dt="2019-05-03T15:40:20.507" v="449" actId="14100"/>
        <pc:sldMkLst>
          <pc:docMk/>
          <pc:sldMk cId="3887791482" sldId="300"/>
        </pc:sldMkLst>
        <pc:spChg chg="del">
          <ac:chgData name="Marloes de Wit" userId="dfd1f963-b11e-48d4-981c-146a20e64c82" providerId="ADAL" clId="{D126B413-0E74-41B9-846D-C33A611F2CF8}" dt="2019-05-03T15:39:42.043" v="439"/>
          <ac:spMkLst>
            <pc:docMk/>
            <pc:sldMk cId="3887791482" sldId="300"/>
            <ac:spMk id="3" creationId="{0D0D51AF-2488-44FF-A22F-CB7DCA2CF990}"/>
          </ac:spMkLst>
        </pc:spChg>
        <pc:picChg chg="add mod">
          <ac:chgData name="Marloes de Wit" userId="dfd1f963-b11e-48d4-981c-146a20e64c82" providerId="ADAL" clId="{D126B413-0E74-41B9-846D-C33A611F2CF8}" dt="2019-05-03T15:40:20.507" v="449" actId="14100"/>
          <ac:picMkLst>
            <pc:docMk/>
            <pc:sldMk cId="3887791482" sldId="300"/>
            <ac:picMk id="4" creationId="{4384CB5C-4F4A-4846-99C2-ED70994588B0}"/>
          </ac:picMkLst>
        </pc:picChg>
      </pc:sldChg>
      <pc:sldChg chg="addSp delSp modSp add">
        <pc:chgData name="Marloes de Wit" userId="dfd1f963-b11e-48d4-981c-146a20e64c82" providerId="ADAL" clId="{D126B413-0E74-41B9-846D-C33A611F2CF8}" dt="2019-05-03T15:44:07.125" v="672" actId="20577"/>
        <pc:sldMkLst>
          <pc:docMk/>
          <pc:sldMk cId="2706705451" sldId="301"/>
        </pc:sldMkLst>
        <pc:spChg chg="mod">
          <ac:chgData name="Marloes de Wit" userId="dfd1f963-b11e-48d4-981c-146a20e64c82" providerId="ADAL" clId="{D126B413-0E74-41B9-846D-C33A611F2CF8}" dt="2019-05-03T15:44:07.125" v="672" actId="20577"/>
          <ac:spMkLst>
            <pc:docMk/>
            <pc:sldMk cId="2706705451" sldId="301"/>
            <ac:spMk id="2" creationId="{2E32AAEB-F978-43AA-80B4-BFDA804B0FB4}"/>
          </ac:spMkLst>
        </pc:spChg>
        <pc:spChg chg="del">
          <ac:chgData name="Marloes de Wit" userId="dfd1f963-b11e-48d4-981c-146a20e64c82" providerId="ADAL" clId="{D126B413-0E74-41B9-846D-C33A611F2CF8}" dt="2019-05-03T15:42:19.527" v="482"/>
          <ac:spMkLst>
            <pc:docMk/>
            <pc:sldMk cId="2706705451" sldId="301"/>
            <ac:spMk id="3" creationId="{75EAD8DA-AB2F-4CA7-BB7B-70E46E165234}"/>
          </ac:spMkLst>
        </pc:spChg>
        <pc:picChg chg="add mod">
          <ac:chgData name="Marloes de Wit" userId="dfd1f963-b11e-48d4-981c-146a20e64c82" providerId="ADAL" clId="{D126B413-0E74-41B9-846D-C33A611F2CF8}" dt="2019-05-03T15:42:36.237" v="487" actId="1076"/>
          <ac:picMkLst>
            <pc:docMk/>
            <pc:sldMk cId="2706705451" sldId="301"/>
            <ac:picMk id="4" creationId="{11463D69-8491-4653-BA0B-035913D6DD2D}"/>
          </ac:picMkLst>
        </pc:picChg>
      </pc:sldChg>
      <pc:sldChg chg="modSp add">
        <pc:chgData name="Marloes de Wit" userId="dfd1f963-b11e-48d4-981c-146a20e64c82" providerId="ADAL" clId="{D126B413-0E74-41B9-846D-C33A611F2CF8}" dt="2019-05-03T15:53:40.733" v="953" actId="27636"/>
        <pc:sldMkLst>
          <pc:docMk/>
          <pc:sldMk cId="3979711845" sldId="302"/>
        </pc:sldMkLst>
        <pc:spChg chg="mod">
          <ac:chgData name="Marloes de Wit" userId="dfd1f963-b11e-48d4-981c-146a20e64c82" providerId="ADAL" clId="{D126B413-0E74-41B9-846D-C33A611F2CF8}" dt="2019-05-03T15:46:19.514" v="936" actId="20577"/>
          <ac:spMkLst>
            <pc:docMk/>
            <pc:sldMk cId="3979711845" sldId="302"/>
            <ac:spMk id="2" creationId="{CC867ED0-90CF-4DBA-AA7C-0F8C6947A194}"/>
          </ac:spMkLst>
        </pc:spChg>
        <pc:spChg chg="mod">
          <ac:chgData name="Marloes de Wit" userId="dfd1f963-b11e-48d4-981c-146a20e64c82" providerId="ADAL" clId="{D126B413-0E74-41B9-846D-C33A611F2CF8}" dt="2019-05-03T15:53:40.733" v="953" actId="27636"/>
          <ac:spMkLst>
            <pc:docMk/>
            <pc:sldMk cId="3979711845" sldId="302"/>
            <ac:spMk id="3" creationId="{127D22E0-A233-4D0F-93A9-5C40DC3FE839}"/>
          </ac:spMkLst>
        </pc:spChg>
      </pc:sldChg>
      <pc:sldChg chg="addSp delSp modSp add mod setBg">
        <pc:chgData name="Marloes de Wit" userId="dfd1f963-b11e-48d4-981c-146a20e64c82" providerId="ADAL" clId="{D126B413-0E74-41B9-846D-C33A611F2CF8}" dt="2019-05-03T16:05:11.444" v="1368" actId="20577"/>
        <pc:sldMkLst>
          <pc:docMk/>
          <pc:sldMk cId="2918409667" sldId="303"/>
        </pc:sldMkLst>
        <pc:spChg chg="add del mod">
          <ac:chgData name="Marloes de Wit" userId="dfd1f963-b11e-48d4-981c-146a20e64c82" providerId="ADAL" clId="{D126B413-0E74-41B9-846D-C33A611F2CF8}" dt="2019-05-03T16:05:11.444" v="1368" actId="20577"/>
          <ac:spMkLst>
            <pc:docMk/>
            <pc:sldMk cId="2918409667" sldId="303"/>
            <ac:spMk id="2" creationId="{2D131699-C47D-4ED3-AFA3-EC95792C6095}"/>
          </ac:spMkLst>
        </pc:spChg>
        <pc:spChg chg="del">
          <ac:chgData name="Marloes de Wit" userId="dfd1f963-b11e-48d4-981c-146a20e64c82" providerId="ADAL" clId="{D126B413-0E74-41B9-846D-C33A611F2CF8}" dt="2019-05-03T16:02:45.439" v="1178"/>
          <ac:spMkLst>
            <pc:docMk/>
            <pc:sldMk cId="2918409667" sldId="303"/>
            <ac:spMk id="3" creationId="{25AC1FCC-472F-420F-AA0F-2402C5538037}"/>
          </ac:spMkLst>
        </pc:spChg>
        <pc:spChg chg="add">
          <ac:chgData name="Marloes de Wit" userId="dfd1f963-b11e-48d4-981c-146a20e64c82" providerId="ADAL" clId="{D126B413-0E74-41B9-846D-C33A611F2CF8}" dt="2019-05-03T16:02:52.431" v="1179" actId="26606"/>
          <ac:spMkLst>
            <pc:docMk/>
            <pc:sldMk cId="2918409667" sldId="303"/>
            <ac:spMk id="71" creationId="{D87AB319-64C0-4E2D-B1CD-0A970301BEEA}"/>
          </ac:spMkLst>
        </pc:spChg>
        <pc:spChg chg="add">
          <ac:chgData name="Marloes de Wit" userId="dfd1f963-b11e-48d4-981c-146a20e64c82" providerId="ADAL" clId="{D126B413-0E74-41B9-846D-C33A611F2CF8}" dt="2019-05-03T16:02:52.431" v="1179" actId="26606"/>
          <ac:spMkLst>
            <pc:docMk/>
            <pc:sldMk cId="2918409667" sldId="303"/>
            <ac:spMk id="73" creationId="{B7CC3BB4-8536-4DBC-A194-D8AAF56C402C}"/>
          </ac:spMkLst>
        </pc:spChg>
        <pc:picChg chg="add mod">
          <ac:chgData name="Marloes de Wit" userId="dfd1f963-b11e-48d4-981c-146a20e64c82" providerId="ADAL" clId="{D126B413-0E74-41B9-846D-C33A611F2CF8}" dt="2019-05-03T16:03:01.375" v="1182" actId="1076"/>
          <ac:picMkLst>
            <pc:docMk/>
            <pc:sldMk cId="2918409667" sldId="303"/>
            <ac:picMk id="5122" creationId="{B047C86C-EBB8-45AA-A2C8-00A598468554}"/>
          </ac:picMkLst>
        </pc:picChg>
      </pc:sldChg>
      <pc:sldChg chg="addSp delSp modSp add mod setBg setClrOvrMap">
        <pc:chgData name="Marloes de Wit" userId="dfd1f963-b11e-48d4-981c-146a20e64c82" providerId="ADAL" clId="{D126B413-0E74-41B9-846D-C33A611F2CF8}" dt="2019-05-09T11:43:44.842" v="1691" actId="20577"/>
        <pc:sldMkLst>
          <pc:docMk/>
          <pc:sldMk cId="1077310143" sldId="304"/>
        </pc:sldMkLst>
        <pc:spChg chg="mod">
          <ac:chgData name="Marloes de Wit" userId="dfd1f963-b11e-48d4-981c-146a20e64c82" providerId="ADAL" clId="{D126B413-0E74-41B9-846D-C33A611F2CF8}" dt="2019-05-09T11:43:44.842" v="1691" actId="20577"/>
          <ac:spMkLst>
            <pc:docMk/>
            <pc:sldMk cId="1077310143" sldId="304"/>
            <ac:spMk id="2" creationId="{2E0BB704-8C1C-4433-B586-23FDA70BD200}"/>
          </ac:spMkLst>
        </pc:spChg>
        <pc:spChg chg="add del mod">
          <ac:chgData name="Marloes de Wit" userId="dfd1f963-b11e-48d4-981c-146a20e64c82" providerId="ADAL" clId="{D126B413-0E74-41B9-846D-C33A611F2CF8}" dt="2019-05-09T11:42:41.511" v="1642" actId="26606"/>
          <ac:spMkLst>
            <pc:docMk/>
            <pc:sldMk cId="1077310143" sldId="304"/>
            <ac:spMk id="3" creationId="{C372A810-0D67-465C-AFC4-5178865C4989}"/>
          </ac:spMkLst>
        </pc:spChg>
        <pc:spChg chg="add del">
          <ac:chgData name="Marloes de Wit" userId="dfd1f963-b11e-48d4-981c-146a20e64c82" providerId="ADAL" clId="{D126B413-0E74-41B9-846D-C33A611F2CF8}" dt="2019-05-09T11:42:41.503" v="1641" actId="26606"/>
          <ac:spMkLst>
            <pc:docMk/>
            <pc:sldMk cId="1077310143" sldId="304"/>
            <ac:spMk id="7" creationId="{C372A810-0D67-465C-AFC4-5178865C4989}"/>
          </ac:spMkLst>
        </pc:spChg>
        <pc:spChg chg="add del">
          <ac:chgData name="Marloes de Wit" userId="dfd1f963-b11e-48d4-981c-146a20e64c82" providerId="ADAL" clId="{D126B413-0E74-41B9-846D-C33A611F2CF8}" dt="2019-05-09T11:42:41.503" v="1641" actId="26606"/>
          <ac:spMkLst>
            <pc:docMk/>
            <pc:sldMk cId="1077310143" sldId="304"/>
            <ac:spMk id="8" creationId="{8E7CFAA6-1DBB-43B0-BD82-2FB83CF4E4A4}"/>
          </ac:spMkLst>
        </pc:spChg>
        <pc:spChg chg="add mod">
          <ac:chgData name="Marloes de Wit" userId="dfd1f963-b11e-48d4-981c-146a20e64c82" providerId="ADAL" clId="{D126B413-0E74-41B9-846D-C33A611F2CF8}" dt="2019-05-09T11:43:41.074" v="1685" actId="26606"/>
          <ac:spMkLst>
            <pc:docMk/>
            <pc:sldMk cId="1077310143" sldId="304"/>
            <ac:spMk id="13" creationId="{C372A810-0D67-465C-AFC4-5178865C4989}"/>
          </ac:spMkLst>
        </pc:spChg>
        <pc:graphicFrameChg chg="add del">
          <ac:chgData name="Marloes de Wit" userId="dfd1f963-b11e-48d4-981c-146a20e64c82" providerId="ADAL" clId="{D126B413-0E74-41B9-846D-C33A611F2CF8}" dt="2019-05-09T11:42:38.342" v="1639" actId="26606"/>
          <ac:graphicFrameMkLst>
            <pc:docMk/>
            <pc:sldMk cId="1077310143" sldId="304"/>
            <ac:graphicFrameMk id="5" creationId="{5019EC7C-8AAF-47D6-8F4A-F21ACB5765C2}"/>
          </ac:graphicFrameMkLst>
        </pc:graphicFrameChg>
        <pc:picChg chg="add mod ord">
          <ac:chgData name="Marloes de Wit" userId="dfd1f963-b11e-48d4-981c-146a20e64c82" providerId="ADAL" clId="{D126B413-0E74-41B9-846D-C33A611F2CF8}" dt="2019-05-09T11:43:34.150" v="1683" actId="26606"/>
          <ac:picMkLst>
            <pc:docMk/>
            <pc:sldMk cId="1077310143" sldId="304"/>
            <ac:picMk id="12" creationId="{5F0B00A6-BA1C-4720-836B-D111A1931659}"/>
          </ac:picMkLst>
        </pc:picChg>
        <pc:cxnChg chg="add del">
          <ac:chgData name="Marloes de Wit" userId="dfd1f963-b11e-48d4-981c-146a20e64c82" providerId="ADAL" clId="{D126B413-0E74-41B9-846D-C33A611F2CF8}" dt="2019-05-09T11:42:41.503" v="1641" actId="26606"/>
          <ac:cxnSpMkLst>
            <pc:docMk/>
            <pc:sldMk cId="1077310143" sldId="304"/>
            <ac:cxnSpMk id="10" creationId="{9E13708B-D2E3-41E3-BD49-F910056473ED}"/>
          </ac:cxnSpMkLst>
        </pc:cxnChg>
      </pc:sldChg>
      <pc:sldChg chg="add del">
        <pc:chgData name="Marloes de Wit" userId="dfd1f963-b11e-48d4-981c-146a20e64c82" providerId="ADAL" clId="{D126B413-0E74-41B9-846D-C33A611F2CF8}" dt="2019-05-03T16:10:31.183" v="1370" actId="2696"/>
        <pc:sldMkLst>
          <pc:docMk/>
          <pc:sldMk cId="1410755994" sldId="304"/>
        </pc:sldMkLst>
      </pc:sldChg>
      <pc:sldChg chg="modSp add ord">
        <pc:chgData name="Marloes de Wit" userId="dfd1f963-b11e-48d4-981c-146a20e64c82" providerId="ADAL" clId="{D126B413-0E74-41B9-846D-C33A611F2CF8}" dt="2019-05-09T20:01:44.179" v="2397"/>
        <pc:sldMkLst>
          <pc:docMk/>
          <pc:sldMk cId="2788296385" sldId="305"/>
        </pc:sldMkLst>
        <pc:spChg chg="mod">
          <ac:chgData name="Marloes de Wit" userId="dfd1f963-b11e-48d4-981c-146a20e64c82" providerId="ADAL" clId="{D126B413-0E74-41B9-846D-C33A611F2CF8}" dt="2019-05-09T11:57:09.819" v="1752" actId="1076"/>
          <ac:spMkLst>
            <pc:docMk/>
            <pc:sldMk cId="2788296385" sldId="305"/>
            <ac:spMk id="2" creationId="{99EE00CF-8DEE-4C69-B7A9-399CCFC274AA}"/>
          </ac:spMkLst>
        </pc:spChg>
        <pc:spChg chg="mod">
          <ac:chgData name="Marloes de Wit" userId="dfd1f963-b11e-48d4-981c-146a20e64c82" providerId="ADAL" clId="{D126B413-0E74-41B9-846D-C33A611F2CF8}" dt="2019-05-09T12:00:49.488" v="2163" actId="20577"/>
          <ac:spMkLst>
            <pc:docMk/>
            <pc:sldMk cId="2788296385" sldId="305"/>
            <ac:spMk id="3" creationId="{71B73D13-7580-42CE-94B3-106B32C0E2AA}"/>
          </ac:spMkLst>
        </pc:spChg>
      </pc:sldChg>
      <pc:sldChg chg="modSp add del">
        <pc:chgData name="Marloes de Wit" userId="dfd1f963-b11e-48d4-981c-146a20e64c82" providerId="ADAL" clId="{D126B413-0E74-41B9-846D-C33A611F2CF8}" dt="2019-05-09T20:01:49.768" v="2398" actId="2696"/>
        <pc:sldMkLst>
          <pc:docMk/>
          <pc:sldMk cId="719513323" sldId="306"/>
        </pc:sldMkLst>
        <pc:spChg chg="mod">
          <ac:chgData name="Marloes de Wit" userId="dfd1f963-b11e-48d4-981c-146a20e64c82" providerId="ADAL" clId="{D126B413-0E74-41B9-846D-C33A611F2CF8}" dt="2019-05-09T12:01:34.672" v="2199" actId="20577"/>
          <ac:spMkLst>
            <pc:docMk/>
            <pc:sldMk cId="719513323" sldId="306"/>
            <ac:spMk id="2" creationId="{47224219-DA27-4F94-B199-3638409177FE}"/>
          </ac:spMkLst>
        </pc:spChg>
      </pc:sldChg>
      <pc:sldChg chg="addSp delSp modSp add mod setBg modNotesTx">
        <pc:chgData name="Marloes de Wit" userId="dfd1f963-b11e-48d4-981c-146a20e64c82" providerId="ADAL" clId="{D126B413-0E74-41B9-846D-C33A611F2CF8}" dt="2019-05-09T17:49:09.133" v="2359" actId="20577"/>
        <pc:sldMkLst>
          <pc:docMk/>
          <pc:sldMk cId="3197982181" sldId="307"/>
        </pc:sldMkLst>
        <pc:spChg chg="mod">
          <ac:chgData name="Marloes de Wit" userId="dfd1f963-b11e-48d4-981c-146a20e64c82" providerId="ADAL" clId="{D126B413-0E74-41B9-846D-C33A611F2CF8}" dt="2019-05-09T12:08:41.559" v="2275" actId="1076"/>
          <ac:spMkLst>
            <pc:docMk/>
            <pc:sldMk cId="3197982181" sldId="307"/>
            <ac:spMk id="2" creationId="{1E0A6A2B-B865-4786-A0FD-9C678B4ADFFA}"/>
          </ac:spMkLst>
        </pc:spChg>
        <pc:spChg chg="del">
          <ac:chgData name="Marloes de Wit" userId="dfd1f963-b11e-48d4-981c-146a20e64c82" providerId="ADAL" clId="{D126B413-0E74-41B9-846D-C33A611F2CF8}" dt="2019-05-09T12:05:37.387" v="2224"/>
          <ac:spMkLst>
            <pc:docMk/>
            <pc:sldMk cId="3197982181" sldId="307"/>
            <ac:spMk id="3" creationId="{1EF2BEC9-914D-4C11-8DD8-C397D2097D86}"/>
          </ac:spMkLst>
        </pc:spChg>
        <pc:spChg chg="add del">
          <ac:chgData name="Marloes de Wit" userId="dfd1f963-b11e-48d4-981c-146a20e64c82" providerId="ADAL" clId="{D126B413-0E74-41B9-846D-C33A611F2CF8}" dt="2019-05-09T12:05:49.342" v="2226" actId="26606"/>
          <ac:spMkLst>
            <pc:docMk/>
            <pc:sldMk cId="3197982181" sldId="307"/>
            <ac:spMk id="9" creationId="{F4D5E32A-BC86-4444-B81A-C7E287C73649}"/>
          </ac:spMkLst>
        </pc:spChg>
        <pc:spChg chg="add">
          <ac:chgData name="Marloes de Wit" userId="dfd1f963-b11e-48d4-981c-146a20e64c82" providerId="ADAL" clId="{D126B413-0E74-41B9-846D-C33A611F2CF8}" dt="2019-05-09T12:05:57.065" v="2233" actId="26606"/>
          <ac:spMkLst>
            <pc:docMk/>
            <pc:sldMk cId="3197982181" sldId="307"/>
            <ac:spMk id="11" creationId="{EDAFA9A5-03CC-4F94-B964-70682CDB0B16}"/>
          </ac:spMkLst>
        </pc:spChg>
        <pc:spChg chg="add del">
          <ac:chgData name="Marloes de Wit" userId="dfd1f963-b11e-48d4-981c-146a20e64c82" providerId="ADAL" clId="{D126B413-0E74-41B9-846D-C33A611F2CF8}" dt="2019-05-09T12:05:49.342" v="2226" actId="26606"/>
          <ac:spMkLst>
            <pc:docMk/>
            <pc:sldMk cId="3197982181" sldId="307"/>
            <ac:spMk id="12" creationId="{07CEFFDD-605F-41E2-8017-6484074C5CAA}"/>
          </ac:spMkLst>
        </pc:spChg>
        <pc:spChg chg="add">
          <ac:chgData name="Marloes de Wit" userId="dfd1f963-b11e-48d4-981c-146a20e64c82" providerId="ADAL" clId="{D126B413-0E74-41B9-846D-C33A611F2CF8}" dt="2019-05-09T12:05:57.065" v="2233" actId="26606"/>
          <ac:spMkLst>
            <pc:docMk/>
            <pc:sldMk cId="3197982181" sldId="307"/>
            <ac:spMk id="13" creationId="{73B36B60-731F-409B-A240-BBF521AB746D}"/>
          </ac:spMkLst>
        </pc:spChg>
        <pc:spChg chg="add del">
          <ac:chgData name="Marloes de Wit" userId="dfd1f963-b11e-48d4-981c-146a20e64c82" providerId="ADAL" clId="{D126B413-0E74-41B9-846D-C33A611F2CF8}" dt="2019-05-09T12:05:50.771" v="2228" actId="26606"/>
          <ac:spMkLst>
            <pc:docMk/>
            <pc:sldMk cId="3197982181" sldId="307"/>
            <ac:spMk id="15" creationId="{BDCF71BC-CF63-4512-8131-8E7FAC8A034D}"/>
          </ac:spMkLst>
        </pc:spChg>
        <pc:spChg chg="add del">
          <ac:chgData name="Marloes de Wit" userId="dfd1f963-b11e-48d4-981c-146a20e64c82" providerId="ADAL" clId="{D126B413-0E74-41B9-846D-C33A611F2CF8}" dt="2019-05-09T12:05:54.219" v="2230" actId="26606"/>
          <ac:spMkLst>
            <pc:docMk/>
            <pc:sldMk cId="3197982181" sldId="307"/>
            <ac:spMk id="18" creationId="{29642270-5FF5-4045-8F50-AD6633956FFF}"/>
          </ac:spMkLst>
        </pc:spChg>
        <pc:spChg chg="add del">
          <ac:chgData name="Marloes de Wit" userId="dfd1f963-b11e-48d4-981c-146a20e64c82" providerId="ADAL" clId="{D126B413-0E74-41B9-846D-C33A611F2CF8}" dt="2019-05-09T12:05:57.046" v="2232" actId="26606"/>
          <ac:spMkLst>
            <pc:docMk/>
            <pc:sldMk cId="3197982181" sldId="307"/>
            <ac:spMk id="20" creationId="{07CEFFDD-605F-41E2-8017-6484074C5CAA}"/>
          </ac:spMkLst>
        </pc:spChg>
        <pc:spChg chg="add del">
          <ac:chgData name="Marloes de Wit" userId="dfd1f963-b11e-48d4-981c-146a20e64c82" providerId="ADAL" clId="{D126B413-0E74-41B9-846D-C33A611F2CF8}" dt="2019-05-09T12:05:57.046" v="2232" actId="26606"/>
          <ac:spMkLst>
            <pc:docMk/>
            <pc:sldMk cId="3197982181" sldId="307"/>
            <ac:spMk id="22" creationId="{F4D5E32A-BC86-4444-B81A-C7E287C73649}"/>
          </ac:spMkLst>
        </pc:spChg>
        <pc:spChg chg="add">
          <ac:chgData name="Marloes de Wit" userId="dfd1f963-b11e-48d4-981c-146a20e64c82" providerId="ADAL" clId="{D126B413-0E74-41B9-846D-C33A611F2CF8}" dt="2019-05-09T12:05:57.065" v="2233" actId="26606"/>
          <ac:spMkLst>
            <pc:docMk/>
            <pc:sldMk cId="3197982181" sldId="307"/>
            <ac:spMk id="24" creationId="{D87AB319-64C0-4E2D-B1CD-0A970301BEEA}"/>
          </ac:spMkLst>
        </pc:spChg>
        <pc:picChg chg="add del mod">
          <ac:chgData name="Marloes de Wit" userId="dfd1f963-b11e-48d4-981c-146a20e64c82" providerId="ADAL" clId="{D126B413-0E74-41B9-846D-C33A611F2CF8}" dt="2019-05-09T12:05:57.065" v="2233" actId="26606"/>
          <ac:picMkLst>
            <pc:docMk/>
            <pc:sldMk cId="3197982181" sldId="307"/>
            <ac:picMk id="4" creationId="{0DCCEAAF-93E7-4CBC-9AE2-08EA2B75F4FB}"/>
          </ac:picMkLst>
        </pc:picChg>
        <pc:picChg chg="add del">
          <ac:chgData name="Marloes de Wit" userId="dfd1f963-b11e-48d4-981c-146a20e64c82" providerId="ADAL" clId="{D126B413-0E74-41B9-846D-C33A611F2CF8}" dt="2019-05-09T12:05:49.342" v="2226" actId="26606"/>
          <ac:picMkLst>
            <pc:docMk/>
            <pc:sldMk cId="3197982181" sldId="307"/>
            <ac:picMk id="7" creationId="{0DCCEAAF-93E7-4CBC-9AE2-08EA2B75F4FB}"/>
          </ac:picMkLst>
        </pc:picChg>
        <pc:picChg chg="add del">
          <ac:chgData name="Marloes de Wit" userId="dfd1f963-b11e-48d4-981c-146a20e64c82" providerId="ADAL" clId="{D126B413-0E74-41B9-846D-C33A611F2CF8}" dt="2019-05-09T12:05:50.771" v="2228" actId="26606"/>
          <ac:picMkLst>
            <pc:docMk/>
            <pc:sldMk cId="3197982181" sldId="307"/>
            <ac:picMk id="14" creationId="{0DCCEAAF-93E7-4CBC-9AE2-08EA2B75F4FB}"/>
          </ac:picMkLst>
        </pc:picChg>
        <pc:picChg chg="add del">
          <ac:chgData name="Marloes de Wit" userId="dfd1f963-b11e-48d4-981c-146a20e64c82" providerId="ADAL" clId="{D126B413-0E74-41B9-846D-C33A611F2CF8}" dt="2019-05-09T12:05:54.219" v="2230" actId="26606"/>
          <ac:picMkLst>
            <pc:docMk/>
            <pc:sldMk cId="3197982181" sldId="307"/>
            <ac:picMk id="17" creationId="{0DCCEAAF-93E7-4CBC-9AE2-08EA2B75F4FB}"/>
          </ac:picMkLst>
        </pc:picChg>
        <pc:picChg chg="add del">
          <ac:chgData name="Marloes de Wit" userId="dfd1f963-b11e-48d4-981c-146a20e64c82" providerId="ADAL" clId="{D126B413-0E74-41B9-846D-C33A611F2CF8}" dt="2019-05-09T12:05:57.046" v="2232" actId="26606"/>
          <ac:picMkLst>
            <pc:docMk/>
            <pc:sldMk cId="3197982181" sldId="307"/>
            <ac:picMk id="21" creationId="{0DCCEAAF-93E7-4CBC-9AE2-08EA2B75F4FB}"/>
          </ac:picMkLst>
        </pc:picChg>
        <pc:picChg chg="add mod">
          <ac:chgData name="Marloes de Wit" userId="dfd1f963-b11e-48d4-981c-146a20e64c82" providerId="ADAL" clId="{D126B413-0E74-41B9-846D-C33A611F2CF8}" dt="2019-05-09T12:06:02.433" v="2236" actId="1076"/>
          <ac:picMkLst>
            <pc:docMk/>
            <pc:sldMk cId="3197982181" sldId="307"/>
            <ac:picMk id="25" creationId="{0DCCEAAF-93E7-4CBC-9AE2-08EA2B75F4FB}"/>
          </ac:picMkLst>
        </pc:picChg>
        <pc:picChg chg="add del mod">
          <ac:chgData name="Marloes de Wit" userId="dfd1f963-b11e-48d4-981c-146a20e64c82" providerId="ADAL" clId="{D126B413-0E74-41B9-846D-C33A611F2CF8}" dt="2019-05-09T12:08:42.044" v="2276"/>
          <ac:picMkLst>
            <pc:docMk/>
            <pc:sldMk cId="3197982181" sldId="307"/>
            <ac:picMk id="1026" creationId="{BE801E6A-5F2B-4814-B1B5-FC9250316E3E}"/>
          </ac:picMkLst>
        </pc:picChg>
        <pc:picChg chg="add mod">
          <ac:chgData name="Marloes de Wit" userId="dfd1f963-b11e-48d4-981c-146a20e64c82" providerId="ADAL" clId="{D126B413-0E74-41B9-846D-C33A611F2CF8}" dt="2019-05-09T12:08:57.454" v="2283" actId="1076"/>
          <ac:picMkLst>
            <pc:docMk/>
            <pc:sldMk cId="3197982181" sldId="307"/>
            <ac:picMk id="1028" creationId="{DDD4630D-2A32-4C23-A918-A746AD283888}"/>
          </ac:picMkLst>
        </pc:picChg>
      </pc:sldChg>
      <pc:sldChg chg="add del">
        <pc:chgData name="Marloes de Wit" userId="dfd1f963-b11e-48d4-981c-146a20e64c82" providerId="ADAL" clId="{D126B413-0E74-41B9-846D-C33A611F2CF8}" dt="2019-05-09T20:00:46.703" v="2384" actId="2696"/>
        <pc:sldMkLst>
          <pc:docMk/>
          <pc:sldMk cId="31327499" sldId="308"/>
        </pc:sldMkLst>
      </pc:sldChg>
      <pc:sldChg chg="del delDesignElem">
        <pc:chgData name="Marloes de Wit" userId="dfd1f963-b11e-48d4-981c-146a20e64c82" providerId="ADAL" clId="{D126B413-0E74-41B9-846D-C33A611F2CF8}" dt="2019-05-09T20:00:53.810" v="2386" actId="2696"/>
        <pc:sldMkLst>
          <pc:docMk/>
          <pc:sldMk cId="2746316768" sldId="308"/>
        </pc:sldMkLst>
      </pc:sldChg>
      <pc:sldChg chg="modSp">
        <pc:chgData name="Marloes de Wit" userId="dfd1f963-b11e-48d4-981c-146a20e64c82" providerId="ADAL" clId="{D126B413-0E74-41B9-846D-C33A611F2CF8}" dt="2019-05-09T20:01:05.322" v="2396" actId="20577"/>
        <pc:sldMkLst>
          <pc:docMk/>
          <pc:sldMk cId="3836376061" sldId="308"/>
        </pc:sldMkLst>
        <pc:spChg chg="mod">
          <ac:chgData name="Marloes de Wit" userId="dfd1f963-b11e-48d4-981c-146a20e64c82" providerId="ADAL" clId="{D126B413-0E74-41B9-846D-C33A611F2CF8}" dt="2019-05-09T20:01:05.322" v="2396" actId="20577"/>
          <ac:spMkLst>
            <pc:docMk/>
            <pc:sldMk cId="3836376061" sldId="308"/>
            <ac:spMk id="2" creationId="{906976EC-2CEC-435D-8479-2E543DB6E29F}"/>
          </ac:spMkLst>
        </pc:spChg>
      </pc:sldChg>
      <pc:sldChg chg="modSp add">
        <pc:chgData name="Marloes de Wit" userId="dfd1f963-b11e-48d4-981c-146a20e64c82" providerId="ADAL" clId="{D126B413-0E74-41B9-846D-C33A611F2CF8}" dt="2019-05-10T07:48:42.301" v="2681" actId="20577"/>
        <pc:sldMkLst>
          <pc:docMk/>
          <pc:sldMk cId="1847162795" sldId="309"/>
        </pc:sldMkLst>
        <pc:spChg chg="mod">
          <ac:chgData name="Marloes de Wit" userId="dfd1f963-b11e-48d4-981c-146a20e64c82" providerId="ADAL" clId="{D126B413-0E74-41B9-846D-C33A611F2CF8}" dt="2019-05-10T07:47:02.254" v="2471" actId="20577"/>
          <ac:spMkLst>
            <pc:docMk/>
            <pc:sldMk cId="1847162795" sldId="309"/>
            <ac:spMk id="2" creationId="{C2268EE2-7883-4E48-B626-A17E357966CF}"/>
          </ac:spMkLst>
        </pc:spChg>
        <pc:spChg chg="mod">
          <ac:chgData name="Marloes de Wit" userId="dfd1f963-b11e-48d4-981c-146a20e64c82" providerId="ADAL" clId="{D126B413-0E74-41B9-846D-C33A611F2CF8}" dt="2019-05-10T07:48:42.301" v="2681" actId="20577"/>
          <ac:spMkLst>
            <pc:docMk/>
            <pc:sldMk cId="1847162795" sldId="309"/>
            <ac:spMk id="3" creationId="{CAEFD1EF-17FD-4DED-BCAA-6F1E8E44CD61}"/>
          </ac:spMkLst>
        </pc:spChg>
      </pc:sldChg>
      <pc:sldChg chg="modSp add">
        <pc:chgData name="Marloes de Wit" userId="dfd1f963-b11e-48d4-981c-146a20e64c82" providerId="ADAL" clId="{D126B413-0E74-41B9-846D-C33A611F2CF8}" dt="2019-05-10T08:36:27.314" v="2916" actId="5793"/>
        <pc:sldMkLst>
          <pc:docMk/>
          <pc:sldMk cId="1794195551" sldId="310"/>
        </pc:sldMkLst>
        <pc:spChg chg="mod">
          <ac:chgData name="Marloes de Wit" userId="dfd1f963-b11e-48d4-981c-146a20e64c82" providerId="ADAL" clId="{D126B413-0E74-41B9-846D-C33A611F2CF8}" dt="2019-05-10T08:03:03.650" v="2772" actId="5793"/>
          <ac:spMkLst>
            <pc:docMk/>
            <pc:sldMk cId="1794195551" sldId="310"/>
            <ac:spMk id="2" creationId="{E54A8A13-5E7B-4269-ADE4-64467A08C90A}"/>
          </ac:spMkLst>
        </pc:spChg>
        <pc:spChg chg="mod">
          <ac:chgData name="Marloes de Wit" userId="dfd1f963-b11e-48d4-981c-146a20e64c82" providerId="ADAL" clId="{D126B413-0E74-41B9-846D-C33A611F2CF8}" dt="2019-05-10T08:36:27.314" v="2916" actId="5793"/>
          <ac:spMkLst>
            <pc:docMk/>
            <pc:sldMk cId="1794195551" sldId="310"/>
            <ac:spMk id="3" creationId="{F3C5BB0D-32D2-4345-806E-1534F23289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DAFB9-C2E3-4218-A6A3-38A4A80676CF}" type="datetimeFigureOut">
              <a:rPr lang="nl-NL" smtClean="0"/>
              <a:t>10-5-2019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8687B-C405-4FDA-B634-9AA12534D2D2}" type="slidenum">
              <a:rPr lang="nl-NL" smtClean="0"/>
              <a:t>‹nr.›</a:t>
            </a:fld>
            <a:endParaRPr lang="nl-NL"/>
          </a:p>
        </p:txBody>
      </p:sp>
    </p:spTree>
    <p:extLst>
      <p:ext uri="{BB962C8B-B14F-4D97-AF65-F5344CB8AC3E}">
        <p14:creationId xmlns:p14="http://schemas.microsoft.com/office/powerpoint/2010/main" val="15061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4</a:t>
            </a:fld>
            <a:endParaRPr lang="nl-NL"/>
          </a:p>
        </p:txBody>
      </p:sp>
    </p:spTree>
    <p:extLst>
      <p:ext uri="{BB962C8B-B14F-4D97-AF65-F5344CB8AC3E}">
        <p14:creationId xmlns:p14="http://schemas.microsoft.com/office/powerpoint/2010/main" val="118849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Enquetes</a:t>
            </a:r>
            <a:br>
              <a:rPr lang="nl-NL" dirty="0"/>
            </a:br>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9</a:t>
            </a:fld>
            <a:endParaRPr lang="nl-NL"/>
          </a:p>
        </p:txBody>
      </p:sp>
    </p:spTree>
    <p:extLst>
      <p:ext uri="{BB962C8B-B14F-4D97-AF65-F5344CB8AC3E}">
        <p14:creationId xmlns:p14="http://schemas.microsoft.com/office/powerpoint/2010/main" val="396946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brochure, presentatie, ervaring, praktijkbezoek, tijdschrift, lesbezoek, filmpje, activiteit, </a:t>
            </a:r>
          </a:p>
          <a:p>
            <a:endParaRPr lang="nl-NL" dirty="0"/>
          </a:p>
        </p:txBody>
      </p:sp>
      <p:sp>
        <p:nvSpPr>
          <p:cNvPr id="4" name="Tijdelijke aanduiding voor dianummer 3"/>
          <p:cNvSpPr>
            <a:spLocks noGrp="1"/>
          </p:cNvSpPr>
          <p:nvPr>
            <p:ph type="sldNum" sz="quarter" idx="5"/>
          </p:nvPr>
        </p:nvSpPr>
        <p:spPr/>
        <p:txBody>
          <a:bodyPr/>
          <a:lstStyle/>
          <a:p>
            <a:fld id="{EAC8687B-C405-4FDA-B634-9AA12534D2D2}" type="slidenum">
              <a:rPr lang="nl-NL" smtClean="0"/>
              <a:t>10</a:t>
            </a:fld>
            <a:endParaRPr lang="nl-NL"/>
          </a:p>
        </p:txBody>
      </p:sp>
    </p:spTree>
    <p:extLst>
      <p:ext uri="{BB962C8B-B14F-4D97-AF65-F5344CB8AC3E}">
        <p14:creationId xmlns:p14="http://schemas.microsoft.com/office/powerpoint/2010/main" val="349206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62799D9-63BA-4A32-89D4-E69A5A922204}" type="datetimeFigureOut">
              <a:rPr lang="nl-NL" smtClean="0"/>
              <a:t>10-5-2019</a:t>
            </a:fld>
            <a:endParaRPr lang="nl-N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nl-N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607CBE2-DF94-4A8B-B6D6-2FDA850B2200}" type="slidenum">
              <a:rPr lang="nl-NL" smtClean="0"/>
              <a:t>‹nr.›</a:t>
            </a:fld>
            <a:endParaRPr lang="nl-NL"/>
          </a:p>
        </p:txBody>
      </p:sp>
    </p:spTree>
    <p:extLst>
      <p:ext uri="{BB962C8B-B14F-4D97-AF65-F5344CB8AC3E}">
        <p14:creationId xmlns:p14="http://schemas.microsoft.com/office/powerpoint/2010/main" val="227065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10-5-2019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297055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10-5-2019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648936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10-5-2019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230497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62799D9-63BA-4A32-89D4-E69A5A922204}" type="datetimeFigureOut">
              <a:rPr lang="nl-NL" smtClean="0"/>
              <a:t>10-5-2019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15710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62799D9-63BA-4A32-89D4-E69A5A922204}" type="datetimeFigureOut">
              <a:rPr lang="nl-NL" smtClean="0"/>
              <a:t>10-5-2019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265198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62799D9-63BA-4A32-89D4-E69A5A922204}" type="datetimeFigureOut">
              <a:rPr lang="nl-NL" smtClean="0"/>
              <a:t>10-5-2019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375138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62799D9-63BA-4A32-89D4-E69A5A922204}" type="datetimeFigureOut">
              <a:rPr lang="nl-NL" smtClean="0"/>
              <a:t>10-5-2019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413939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62799D9-63BA-4A32-89D4-E69A5A922204}" type="datetimeFigureOut">
              <a:rPr lang="nl-NL" smtClean="0"/>
              <a:t>10-5-2019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66222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799D9-63BA-4A32-89D4-E69A5A922204}" type="datetimeFigureOut">
              <a:rPr lang="nl-NL" smtClean="0"/>
              <a:t>10-5-2019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607CBE2-DF94-4A8B-B6D6-2FDA850B2200}" type="slidenum">
              <a:rPr lang="nl-NL" smtClean="0"/>
              <a:t>‹nr.›</a:t>
            </a:fld>
            <a:endParaRPr lang="nl-NL"/>
          </a:p>
        </p:txBody>
      </p:sp>
    </p:spTree>
    <p:extLst>
      <p:ext uri="{BB962C8B-B14F-4D97-AF65-F5344CB8AC3E}">
        <p14:creationId xmlns:p14="http://schemas.microsoft.com/office/powerpoint/2010/main" val="321966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l-NL"/>
              <a:t>Tekststijl van het model bewerken</a:t>
            </a:r>
          </a:p>
        </p:txBody>
      </p:sp>
      <p:sp>
        <p:nvSpPr>
          <p:cNvPr id="5" name="Date Placeholder 4"/>
          <p:cNvSpPr>
            <a:spLocks noGrp="1"/>
          </p:cNvSpPr>
          <p:nvPr>
            <p:ph type="dt" sz="half" idx="10"/>
          </p:nvPr>
        </p:nvSpPr>
        <p:spPr/>
        <p:txBody>
          <a:bodyPr/>
          <a:lstStyle/>
          <a:p>
            <a:fld id="{C62799D9-63BA-4A32-89D4-E69A5A922204}" type="datetimeFigureOut">
              <a:rPr lang="nl-NL" smtClean="0"/>
              <a:t>10-5-2019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607CBE2-DF94-4A8B-B6D6-2FDA850B2200}" type="slidenum">
              <a:rPr lang="nl-NL" smtClean="0"/>
              <a:t>‹nr.›</a:t>
            </a:fld>
            <a:endParaRPr lang="nl-NL"/>
          </a:p>
        </p:txBody>
      </p:sp>
    </p:spTree>
    <p:extLst>
      <p:ext uri="{BB962C8B-B14F-4D97-AF65-F5344CB8AC3E}">
        <p14:creationId xmlns:p14="http://schemas.microsoft.com/office/powerpoint/2010/main" val="15269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62799D9-63BA-4A32-89D4-E69A5A922204}" type="datetimeFigureOut">
              <a:rPr lang="nl-NL" smtClean="0"/>
              <a:t>10-5-2019</a:t>
            </a:fld>
            <a:endParaRPr lang="nl-N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nl-N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607CBE2-DF94-4A8B-B6D6-2FDA850B2200}" type="slidenum">
              <a:rPr lang="nl-NL" smtClean="0"/>
              <a:t>‹nr.›</a:t>
            </a:fld>
            <a:endParaRPr lang="nl-NL"/>
          </a:p>
        </p:txBody>
      </p:sp>
    </p:spTree>
    <p:extLst>
      <p:ext uri="{BB962C8B-B14F-4D97-AF65-F5344CB8AC3E}">
        <p14:creationId xmlns:p14="http://schemas.microsoft.com/office/powerpoint/2010/main" val="12154487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62799D9-63BA-4A32-89D4-E69A5A922204}" type="datetimeFigureOut">
              <a:rPr lang="nl-NL" smtClean="0"/>
              <a:t>10-5-2019</a:t>
            </a:fld>
            <a:endParaRPr lang="nl-N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nl-N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607CBE2-DF94-4A8B-B6D6-2FDA850B2200}" type="slidenum">
              <a:rPr lang="nl-NL" smtClean="0"/>
              <a:t>‹nr.›</a:t>
            </a:fld>
            <a:endParaRPr lang="nl-NL"/>
          </a:p>
        </p:txBody>
      </p:sp>
    </p:spTree>
    <p:extLst>
      <p:ext uri="{BB962C8B-B14F-4D97-AF65-F5344CB8AC3E}">
        <p14:creationId xmlns:p14="http://schemas.microsoft.com/office/powerpoint/2010/main" val="141274806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E42FA-7DA1-4DAC-A8A6-25830FDA86E8}"/>
              </a:ext>
            </a:extLst>
          </p:cNvPr>
          <p:cNvSpPr>
            <a:spLocks noGrp="1"/>
          </p:cNvSpPr>
          <p:nvPr>
            <p:ph type="ctrTitle"/>
          </p:nvPr>
        </p:nvSpPr>
        <p:spPr/>
        <p:txBody>
          <a:bodyPr/>
          <a:lstStyle/>
          <a:p>
            <a:r>
              <a:rPr lang="nl-NL" dirty="0"/>
              <a:t>Psychiatrie de basis. </a:t>
            </a:r>
          </a:p>
        </p:txBody>
      </p:sp>
      <p:sp>
        <p:nvSpPr>
          <p:cNvPr id="3" name="Ondertitel 2">
            <a:extLst>
              <a:ext uri="{FF2B5EF4-FFF2-40B4-BE49-F238E27FC236}">
                <a16:creationId xmlns:a16="http://schemas.microsoft.com/office/drawing/2014/main" id="{629DD0B5-D278-4934-8140-72A718E78083}"/>
              </a:ext>
            </a:extLst>
          </p:cNvPr>
          <p:cNvSpPr>
            <a:spLocks noGrp="1"/>
          </p:cNvSpPr>
          <p:nvPr>
            <p:ph type="subTitle" idx="1"/>
          </p:nvPr>
        </p:nvSpPr>
        <p:spPr/>
        <p:txBody>
          <a:bodyPr/>
          <a:lstStyle/>
          <a:p>
            <a:r>
              <a:rPr lang="nl-NL" dirty="0"/>
              <a:t>En professioneel handelen</a:t>
            </a:r>
          </a:p>
        </p:txBody>
      </p:sp>
    </p:spTree>
    <p:extLst>
      <p:ext uri="{BB962C8B-B14F-4D97-AF65-F5344CB8AC3E}">
        <p14:creationId xmlns:p14="http://schemas.microsoft.com/office/powerpoint/2010/main" val="97743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0A6A2B-B865-4786-A0FD-9C678B4ADFFA}"/>
              </a:ext>
            </a:extLst>
          </p:cNvPr>
          <p:cNvSpPr>
            <a:spLocks noGrp="1"/>
          </p:cNvSpPr>
          <p:nvPr>
            <p:ph type="title"/>
          </p:nvPr>
        </p:nvSpPr>
        <p:spPr>
          <a:xfrm>
            <a:off x="379828" y="770467"/>
            <a:ext cx="4259228" cy="3352800"/>
          </a:xfrm>
        </p:spPr>
        <p:txBody>
          <a:bodyPr vert="horz" lIns="91440" tIns="45720" rIns="91440" bIns="45720" rtlCol="0" anchor="b">
            <a:normAutofit/>
          </a:bodyPr>
          <a:lstStyle/>
          <a:p>
            <a:pPr>
              <a:lnSpc>
                <a:spcPct val="80000"/>
              </a:lnSpc>
            </a:pPr>
            <a:r>
              <a:rPr lang="en-US" sz="6000" dirty="0">
                <a:solidFill>
                  <a:srgbClr val="FFFFFF"/>
                </a:solidFill>
              </a:rPr>
              <a:t>De </a:t>
            </a:r>
            <a:r>
              <a:rPr lang="en-US" sz="6000" dirty="0" err="1">
                <a:solidFill>
                  <a:srgbClr val="FFFFFF"/>
                </a:solidFill>
              </a:rPr>
              <a:t>beoordeling</a:t>
            </a:r>
            <a:r>
              <a:rPr lang="en-US" sz="6000" dirty="0">
                <a:solidFill>
                  <a:srgbClr val="FFFFFF"/>
                </a:solidFill>
              </a:rPr>
              <a:t>! </a:t>
            </a:r>
            <a:br>
              <a:rPr lang="en-US" sz="6000" dirty="0">
                <a:solidFill>
                  <a:srgbClr val="FFFFFF"/>
                </a:solidFill>
              </a:rPr>
            </a:br>
            <a:br>
              <a:rPr lang="en-US" sz="6000" dirty="0">
                <a:solidFill>
                  <a:srgbClr val="FFFFFF"/>
                </a:solidFill>
              </a:rPr>
            </a:br>
            <a:endParaRPr lang="en-US" sz="6000" dirty="0">
              <a:solidFill>
                <a:srgbClr val="FFFFFF"/>
              </a:solidFill>
            </a:endParaRPr>
          </a:p>
        </p:txBody>
      </p:sp>
      <p:sp>
        <p:nvSpPr>
          <p:cNvPr id="13" name="Rectangle 12">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Tijdelijke aanduiding voor inhoud 3">
            <a:extLst>
              <a:ext uri="{FF2B5EF4-FFF2-40B4-BE49-F238E27FC236}">
                <a16:creationId xmlns:a16="http://schemas.microsoft.com/office/drawing/2014/main" id="{0DCCEAAF-93E7-4CBC-9AE2-08EA2B75F4FB}"/>
              </a:ext>
            </a:extLst>
          </p:cNvPr>
          <p:cNvPicPr>
            <a:picLocks noGrp="1" noChangeAspect="1"/>
          </p:cNvPicPr>
          <p:nvPr>
            <p:ph sz="quarter" idx="13"/>
          </p:nvPr>
        </p:nvPicPr>
        <p:blipFill>
          <a:blip r:embed="rId3"/>
          <a:stretch>
            <a:fillRect/>
          </a:stretch>
        </p:blipFill>
        <p:spPr>
          <a:xfrm>
            <a:off x="4951829" y="153926"/>
            <a:ext cx="5707598" cy="6550147"/>
          </a:xfrm>
          <a:prstGeom prst="rect">
            <a:avLst/>
          </a:prstGeom>
        </p:spPr>
      </p:pic>
      <p:pic>
        <p:nvPicPr>
          <p:cNvPr id="1028" name="Picture 4" descr="Afbeeldingsresultaat voor goed voldoende onvoldoende">
            <a:extLst>
              <a:ext uri="{FF2B5EF4-FFF2-40B4-BE49-F238E27FC236}">
                <a16:creationId xmlns:a16="http://schemas.microsoft.com/office/drawing/2014/main" id="{DDD4630D-2A32-4C23-A918-A746AD283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66" y="3066758"/>
            <a:ext cx="4139703" cy="275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8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A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77AD0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26E6FFCF-B7C5-44AE-A37F-673142633EA6}"/>
              </a:ext>
            </a:extLst>
          </p:cNvPr>
          <p:cNvPicPr>
            <a:picLocks noGrp="1" noChangeAspect="1"/>
          </p:cNvPicPr>
          <p:nvPr>
            <p:ph sz="quarter" idx="13"/>
          </p:nvPr>
        </p:nvPicPr>
        <p:blipFill>
          <a:blip r:embed="rId2"/>
          <a:stretch>
            <a:fillRect/>
          </a:stretch>
        </p:blipFill>
        <p:spPr>
          <a:xfrm>
            <a:off x="1082624" y="796978"/>
            <a:ext cx="10026751" cy="5264044"/>
          </a:xfrm>
          <a:prstGeom prst="rect">
            <a:avLst/>
          </a:prstGeom>
        </p:spPr>
      </p:pic>
    </p:spTree>
    <p:extLst>
      <p:ext uri="{BB962C8B-B14F-4D97-AF65-F5344CB8AC3E}">
        <p14:creationId xmlns:p14="http://schemas.microsoft.com/office/powerpoint/2010/main" val="255851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0" name="Rectangle 83">
            <a:extLst>
              <a:ext uri="{FF2B5EF4-FFF2-40B4-BE49-F238E27FC236}">
                <a16:creationId xmlns:a16="http://schemas.microsoft.com/office/drawing/2014/main" id="{DB104EA2-5D98-4973-A140-322FA7D0E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353379-15DA-450A-B8A2-6EA16C68988C}"/>
              </a:ext>
            </a:extLst>
          </p:cNvPr>
          <p:cNvSpPr>
            <a:spLocks noGrp="1"/>
          </p:cNvSpPr>
          <p:nvPr>
            <p:ph type="title"/>
          </p:nvPr>
        </p:nvSpPr>
        <p:spPr>
          <a:xfrm>
            <a:off x="7680960" y="1"/>
            <a:ext cx="4511040" cy="1243583"/>
          </a:xfrm>
        </p:spPr>
        <p:txBody>
          <a:bodyPr vert="horz" lIns="91440" tIns="45720" rIns="91440" bIns="45720" rtlCol="0" anchor="b">
            <a:normAutofit/>
          </a:bodyPr>
          <a:lstStyle/>
          <a:p>
            <a:r>
              <a:rPr lang="en-US" sz="4000" dirty="0">
                <a:solidFill>
                  <a:schemeClr val="bg1"/>
                </a:solidFill>
              </a:rPr>
              <a:t>Hoe?  </a:t>
            </a:r>
            <a:r>
              <a:rPr lang="en-US" sz="4000" dirty="0" err="1">
                <a:solidFill>
                  <a:schemeClr val="bg1"/>
                </a:solidFill>
              </a:rPr>
              <a:t>Dat</a:t>
            </a:r>
            <a:r>
              <a:rPr lang="en-US" sz="4000" dirty="0">
                <a:solidFill>
                  <a:schemeClr val="bg1"/>
                </a:solidFill>
              </a:rPr>
              <a:t> is </a:t>
            </a:r>
            <a:r>
              <a:rPr lang="en-US" sz="4000" dirty="0" err="1">
                <a:solidFill>
                  <a:schemeClr val="bg1"/>
                </a:solidFill>
              </a:rPr>
              <a:t>aan</a:t>
            </a:r>
            <a:r>
              <a:rPr lang="en-US" sz="4000" dirty="0">
                <a:solidFill>
                  <a:schemeClr val="bg1"/>
                </a:solidFill>
              </a:rPr>
              <a:t> </a:t>
            </a:r>
            <a:r>
              <a:rPr lang="en-US" sz="4000" dirty="0" err="1">
                <a:solidFill>
                  <a:schemeClr val="bg1"/>
                </a:solidFill>
              </a:rPr>
              <a:t>jullie</a:t>
            </a:r>
            <a:r>
              <a:rPr lang="en-US" sz="4000" dirty="0">
                <a:solidFill>
                  <a:schemeClr val="bg1"/>
                </a:solidFill>
              </a:rPr>
              <a:t>!</a:t>
            </a:r>
            <a:r>
              <a:rPr lang="en-US" sz="4000" dirty="0">
                <a:solidFill>
                  <a:srgbClr val="FFFFFF"/>
                </a:solidFill>
              </a:rPr>
              <a:t>	</a:t>
            </a:r>
          </a:p>
        </p:txBody>
      </p:sp>
      <p:sp>
        <p:nvSpPr>
          <p:cNvPr id="1041" name="Rectangle 85">
            <a:extLst>
              <a:ext uri="{FF2B5EF4-FFF2-40B4-BE49-F238E27FC236}">
                <a16:creationId xmlns:a16="http://schemas.microsoft.com/office/drawing/2014/main" id="{8EB3235F-297B-4A24-8A9C-EB379982A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9212"/>
            <a:ext cx="4027471" cy="44764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2" descr="Afbeeldingsresultaat voor zelf weten">
            <a:extLst>
              <a:ext uri="{FF2B5EF4-FFF2-40B4-BE49-F238E27FC236}">
                <a16:creationId xmlns:a16="http://schemas.microsoft.com/office/drawing/2014/main" id="{B080F666-F0F4-445F-9E1F-9A50A8D230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734" y="1506213"/>
            <a:ext cx="3376964" cy="2836649"/>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87">
            <a:extLst>
              <a:ext uri="{FF2B5EF4-FFF2-40B4-BE49-F238E27FC236}">
                <a16:creationId xmlns:a16="http://schemas.microsoft.com/office/drawing/2014/main" id="{CB923DB6-2EA7-4DEB-BDB6-35A50241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7309" y="0"/>
            <a:ext cx="3107408" cy="2828913"/>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89">
            <a:extLst>
              <a:ext uri="{FF2B5EF4-FFF2-40B4-BE49-F238E27FC236}">
                <a16:creationId xmlns:a16="http://schemas.microsoft.com/office/drawing/2014/main" id="{46328B5B-8EB8-41FF-A2B5-39EDFE008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751" y="2989781"/>
            <a:ext cx="3092966" cy="38682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fbeeldingsresultaat voor zelf weten">
            <a:extLst>
              <a:ext uri="{FF2B5EF4-FFF2-40B4-BE49-F238E27FC236}">
                <a16:creationId xmlns:a16="http://schemas.microsoft.com/office/drawing/2014/main" id="{741F2D1D-2D96-4456-BD85-DAE5454DB7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84834" y="3310690"/>
            <a:ext cx="2296319" cy="3244007"/>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4">
            <a:extLst>
              <a:ext uri="{FF2B5EF4-FFF2-40B4-BE49-F238E27FC236}">
                <a16:creationId xmlns:a16="http://schemas.microsoft.com/office/drawing/2014/main" id="{4A87D034-EA5E-4B4A-8657-2758A3522541}"/>
              </a:ext>
            </a:extLst>
          </p:cNvPr>
          <p:cNvSpPr>
            <a:spLocks noGrp="1"/>
          </p:cNvSpPr>
          <p:nvPr>
            <p:ph sz="quarter" idx="13"/>
          </p:nvPr>
        </p:nvSpPr>
        <p:spPr>
          <a:xfrm>
            <a:off x="7434555" y="896113"/>
            <a:ext cx="4255450" cy="5123688"/>
          </a:xfrm>
        </p:spPr>
        <p:txBody>
          <a:bodyPr>
            <a:normAutofit fontScale="47500" lnSpcReduction="20000"/>
          </a:bodyPr>
          <a:lstStyle/>
          <a:p>
            <a:r>
              <a:rPr lang="nl-NL" sz="3500" dirty="0">
                <a:solidFill>
                  <a:schemeClr val="tx1"/>
                </a:solidFill>
              </a:rPr>
              <a:t>ontwerpeisen: </a:t>
            </a:r>
          </a:p>
          <a:p>
            <a:pPr lvl="0"/>
            <a:r>
              <a:rPr lang="nl-NL" sz="3300" dirty="0"/>
              <a:t>Er is een plan van aanpak voor het eindproduct.</a:t>
            </a:r>
          </a:p>
          <a:p>
            <a:pPr lvl="0"/>
            <a:r>
              <a:rPr lang="nl-NL" sz="3300" dirty="0"/>
              <a:t>Er wordt informatie gegeven aan de klas in een eigen gekozen vorm die door een gekozen plan van aanpak tot stand is gekomen.</a:t>
            </a:r>
          </a:p>
          <a:p>
            <a:pPr lvl="0"/>
            <a:r>
              <a:rPr lang="nl-NL" sz="3300" dirty="0"/>
              <a:t>De gegeven informatievorm duurt minimaal 15 min. </a:t>
            </a:r>
          </a:p>
          <a:p>
            <a:pPr lvl="0"/>
            <a:r>
              <a:rPr lang="nl-NL" sz="3300" dirty="0"/>
              <a:t>In deze tijd is er informatie/een ervaring gegeven over de gekozen stoornis op een originele manier, niet alleen een PowerPoint en bevat een onderbouwing van de verschillende begeleidingsvormen als professional voor de stoornis</a:t>
            </a:r>
          </a:p>
          <a:p>
            <a:pPr lvl="0"/>
            <a:r>
              <a:rPr lang="nl-NL" sz="3300" dirty="0"/>
              <a:t>De informatie die gegeven wordt moet getoetst worden door de klas, studenten kiezen een beoordelingsvorm voor het toetsen van de klas.</a:t>
            </a:r>
          </a:p>
          <a:p>
            <a:r>
              <a:rPr lang="nl-NL" sz="3300" dirty="0"/>
              <a:t>Er wordt individueel een reflectieverslag geschreven en </a:t>
            </a:r>
            <a:r>
              <a:rPr lang="nl-NL" sz="3300" dirty="0" err="1"/>
              <a:t>ingeleverd,vragen</a:t>
            </a:r>
            <a:r>
              <a:rPr lang="nl-NL" sz="3300" dirty="0"/>
              <a:t> staan op Wikiwijs. </a:t>
            </a:r>
          </a:p>
          <a:p>
            <a:endParaRPr lang="nl-NL" sz="1800" dirty="0">
              <a:solidFill>
                <a:srgbClr val="FFFFFF"/>
              </a:solidFill>
            </a:endParaRPr>
          </a:p>
          <a:p>
            <a:r>
              <a:rPr lang="nl-NL" sz="5200" dirty="0" err="1">
                <a:solidFill>
                  <a:schemeClr val="tx1"/>
                </a:solidFill>
              </a:rPr>
              <a:t>What</a:t>
            </a:r>
            <a:r>
              <a:rPr lang="nl-NL" sz="5200" dirty="0">
                <a:solidFill>
                  <a:schemeClr val="tx1"/>
                </a:solidFill>
              </a:rPr>
              <a:t> </a:t>
            </a:r>
            <a:r>
              <a:rPr lang="nl-NL" sz="5200" dirty="0" err="1">
                <a:solidFill>
                  <a:schemeClr val="tx1"/>
                </a:solidFill>
              </a:rPr>
              <a:t>else</a:t>
            </a:r>
            <a:r>
              <a:rPr lang="nl-NL" sz="5200" dirty="0">
                <a:solidFill>
                  <a:schemeClr val="tx1"/>
                </a:solidFill>
              </a:rPr>
              <a:t>??? </a:t>
            </a:r>
          </a:p>
        </p:txBody>
      </p:sp>
    </p:spTree>
    <p:extLst>
      <p:ext uri="{BB962C8B-B14F-4D97-AF65-F5344CB8AC3E}">
        <p14:creationId xmlns:p14="http://schemas.microsoft.com/office/powerpoint/2010/main" val="91372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el 1">
            <a:extLst>
              <a:ext uri="{FF2B5EF4-FFF2-40B4-BE49-F238E27FC236}">
                <a16:creationId xmlns:a16="http://schemas.microsoft.com/office/drawing/2014/main" id="{87363F1C-D17C-4D6E-8A6B-E6CA35CE6E27}"/>
              </a:ext>
            </a:extLst>
          </p:cNvPr>
          <p:cNvSpPr>
            <a:spLocks noGrp="1"/>
          </p:cNvSpPr>
          <p:nvPr>
            <p:ph type="title"/>
          </p:nvPr>
        </p:nvSpPr>
        <p:spPr>
          <a:xfrm>
            <a:off x="8199458" y="643467"/>
            <a:ext cx="3349075" cy="5584296"/>
          </a:xfrm>
        </p:spPr>
        <p:txBody>
          <a:bodyPr anchor="ctr">
            <a:normAutofit/>
          </a:bodyPr>
          <a:lstStyle/>
          <a:p>
            <a:r>
              <a:rPr lang="nl-NL" sz="4000" dirty="0">
                <a:solidFill>
                  <a:srgbClr val="FFFFFF"/>
                </a:solidFill>
              </a:rPr>
              <a:t>Je maakt zelf een afspraak op de planning</a:t>
            </a:r>
            <a:br>
              <a:rPr lang="nl-NL" sz="4000" dirty="0">
                <a:solidFill>
                  <a:srgbClr val="FFFFFF"/>
                </a:solidFill>
              </a:rPr>
            </a:br>
            <a:br>
              <a:rPr lang="nl-NL" sz="4000" dirty="0">
                <a:solidFill>
                  <a:srgbClr val="FFFFFF"/>
                </a:solidFill>
              </a:rPr>
            </a:br>
            <a:r>
              <a:rPr lang="nl-NL" sz="4000" dirty="0">
                <a:solidFill>
                  <a:srgbClr val="FFFFFF"/>
                </a:solidFill>
              </a:rPr>
              <a:t>Mogelijke tijden staan op de planning. </a:t>
            </a:r>
            <a:br>
              <a:rPr lang="nl-NL" sz="4000" dirty="0">
                <a:solidFill>
                  <a:srgbClr val="FFFFFF"/>
                </a:solidFill>
              </a:rPr>
            </a:br>
            <a:r>
              <a:rPr lang="nl-NL" sz="4000" dirty="0">
                <a:solidFill>
                  <a:srgbClr val="FFFFFF"/>
                </a:solidFill>
              </a:rPr>
              <a:t>Vol = Vol</a:t>
            </a:r>
          </a:p>
        </p:txBody>
      </p:sp>
      <p:graphicFrame>
        <p:nvGraphicFramePr>
          <p:cNvPr id="4" name="Tijdelijke aanduiding voor inhoud 3">
            <a:extLst>
              <a:ext uri="{FF2B5EF4-FFF2-40B4-BE49-F238E27FC236}">
                <a16:creationId xmlns:a16="http://schemas.microsoft.com/office/drawing/2014/main" id="{69976782-5AA5-4DCC-BD50-F5716582B8BE}"/>
              </a:ext>
            </a:extLst>
          </p:cNvPr>
          <p:cNvGraphicFramePr>
            <a:graphicFrameLocks noGrp="1"/>
          </p:cNvGraphicFramePr>
          <p:nvPr>
            <p:ph sz="quarter" idx="13"/>
            <p:extLst>
              <p:ext uri="{D42A27DB-BD31-4B8C-83A1-F6EECF244321}">
                <p14:modId xmlns:p14="http://schemas.microsoft.com/office/powerpoint/2010/main" val="1855717995"/>
              </p:ext>
            </p:extLst>
          </p:nvPr>
        </p:nvGraphicFramePr>
        <p:xfrm>
          <a:off x="347473" y="643467"/>
          <a:ext cx="6967727" cy="5584295"/>
        </p:xfrm>
        <a:graphic>
          <a:graphicData uri="http://schemas.openxmlformats.org/drawingml/2006/table">
            <a:tbl>
              <a:tblPr firstRow="1" firstCol="1" bandRow="1">
                <a:tableStyleId>{5C22544A-7EE6-4342-B048-85BDC9FD1C3A}</a:tableStyleId>
              </a:tblPr>
              <a:tblGrid>
                <a:gridCol w="1164248">
                  <a:extLst>
                    <a:ext uri="{9D8B030D-6E8A-4147-A177-3AD203B41FA5}">
                      <a16:colId xmlns:a16="http://schemas.microsoft.com/office/drawing/2014/main" val="3569413653"/>
                    </a:ext>
                  </a:extLst>
                </a:gridCol>
                <a:gridCol w="3481814">
                  <a:extLst>
                    <a:ext uri="{9D8B030D-6E8A-4147-A177-3AD203B41FA5}">
                      <a16:colId xmlns:a16="http://schemas.microsoft.com/office/drawing/2014/main" val="2089912510"/>
                    </a:ext>
                  </a:extLst>
                </a:gridCol>
                <a:gridCol w="2321665">
                  <a:extLst>
                    <a:ext uri="{9D8B030D-6E8A-4147-A177-3AD203B41FA5}">
                      <a16:colId xmlns:a16="http://schemas.microsoft.com/office/drawing/2014/main" val="2752257900"/>
                    </a:ext>
                  </a:extLst>
                </a:gridCol>
              </a:tblGrid>
              <a:tr h="175171">
                <a:tc>
                  <a:txBody>
                    <a:bodyPr/>
                    <a:lstStyle/>
                    <a:p>
                      <a:pPr>
                        <a:lnSpc>
                          <a:spcPct val="106000"/>
                        </a:lnSpc>
                        <a:spcAft>
                          <a:spcPts val="0"/>
                        </a:spcAft>
                      </a:pPr>
                      <a:r>
                        <a:rPr lang="nl-NL" sz="700">
                          <a:effectLst/>
                        </a:rPr>
                        <a:t>Datum</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Les: </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Planning supervisie: </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3637839575"/>
                  </a:ext>
                </a:extLst>
              </a:tr>
              <a:tr h="358041">
                <a:tc>
                  <a:txBody>
                    <a:bodyPr/>
                    <a:lstStyle/>
                    <a:p>
                      <a:pPr>
                        <a:lnSpc>
                          <a:spcPct val="106000"/>
                        </a:lnSpc>
                        <a:spcAft>
                          <a:spcPts val="0"/>
                        </a:spcAft>
                      </a:pPr>
                      <a:r>
                        <a:rPr lang="nl-NL" sz="700">
                          <a:effectLst/>
                        </a:rPr>
                        <a:t>10 mei 2019</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1: Uitleg over de periode, kennisinformatie en eerste brainstorm sessie</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 </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3294287000"/>
                  </a:ext>
                </a:extLst>
              </a:tr>
              <a:tr h="723784">
                <a:tc>
                  <a:txBody>
                    <a:bodyPr/>
                    <a:lstStyle/>
                    <a:p>
                      <a:pPr>
                        <a:lnSpc>
                          <a:spcPct val="106000"/>
                        </a:lnSpc>
                        <a:spcAft>
                          <a:spcPts val="0"/>
                        </a:spcAft>
                      </a:pPr>
                      <a:r>
                        <a:rPr lang="nl-NL" sz="700">
                          <a:effectLst/>
                        </a:rPr>
                        <a:t>17 mei 2019</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2: Kennisinformatie en brainstormen.</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11.15 – 11.30:</a:t>
                      </a:r>
                      <a:br>
                        <a:rPr lang="nl-NL" sz="700">
                          <a:effectLst/>
                        </a:rPr>
                      </a:br>
                      <a:r>
                        <a:rPr lang="nl-NL" sz="700">
                          <a:effectLst/>
                        </a:rPr>
                        <a:t>11.30 – 11.45:</a:t>
                      </a:r>
                      <a:br>
                        <a:rPr lang="nl-NL" sz="700">
                          <a:effectLst/>
                        </a:rPr>
                      </a:br>
                      <a:r>
                        <a:rPr lang="nl-NL" sz="700">
                          <a:effectLst/>
                        </a:rPr>
                        <a:t>11.45 – 12.00:</a:t>
                      </a:r>
                      <a:br>
                        <a:rPr lang="nl-NL" sz="700">
                          <a:effectLst/>
                        </a:rPr>
                      </a:br>
                      <a:r>
                        <a:rPr lang="nl-NL" sz="700">
                          <a:effectLst/>
                        </a:rPr>
                        <a:t>12.00 – 12.15:</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2950422471"/>
                  </a:ext>
                </a:extLst>
              </a:tr>
              <a:tr h="723784">
                <a:tc>
                  <a:txBody>
                    <a:bodyPr/>
                    <a:lstStyle/>
                    <a:p>
                      <a:pPr>
                        <a:lnSpc>
                          <a:spcPct val="106000"/>
                        </a:lnSpc>
                        <a:spcAft>
                          <a:spcPts val="0"/>
                        </a:spcAft>
                      </a:pPr>
                      <a:r>
                        <a:rPr lang="nl-NL" sz="700">
                          <a:effectLst/>
                        </a:rPr>
                        <a:t>24 mei 2019</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3: Vorm geven aan eindopdracht. Ideeën pitchen aan de klas, tips vragen aan de klas. </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11.30 – 11.40:</a:t>
                      </a:r>
                      <a:br>
                        <a:rPr lang="nl-NL" sz="700">
                          <a:effectLst/>
                        </a:rPr>
                      </a:br>
                      <a:r>
                        <a:rPr lang="nl-NL" sz="700">
                          <a:effectLst/>
                        </a:rPr>
                        <a:t>11.40 – 11.50:</a:t>
                      </a:r>
                      <a:br>
                        <a:rPr lang="nl-NL" sz="700">
                          <a:effectLst/>
                        </a:rPr>
                      </a:br>
                      <a:r>
                        <a:rPr lang="nl-NL" sz="700">
                          <a:effectLst/>
                        </a:rPr>
                        <a:t>11.50  – 12.00:</a:t>
                      </a:r>
                      <a:br>
                        <a:rPr lang="nl-NL" sz="700">
                          <a:effectLst/>
                        </a:rPr>
                      </a:br>
                      <a:r>
                        <a:rPr lang="nl-NL" sz="700">
                          <a:effectLst/>
                        </a:rPr>
                        <a:t>12.00  – 12.10:</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3064902017"/>
                  </a:ext>
                </a:extLst>
              </a:tr>
              <a:tr h="358041">
                <a:tc>
                  <a:txBody>
                    <a:bodyPr/>
                    <a:lstStyle/>
                    <a:p>
                      <a:pPr>
                        <a:lnSpc>
                          <a:spcPct val="106000"/>
                        </a:lnSpc>
                        <a:spcAft>
                          <a:spcPts val="0"/>
                        </a:spcAft>
                      </a:pPr>
                      <a:r>
                        <a:rPr lang="nl-NL" sz="700">
                          <a:effectLst/>
                        </a:rPr>
                        <a:t>31 mei 2019</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VRIJ: Dag na Hemelvaartsdag. </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4111015209"/>
                  </a:ext>
                </a:extLst>
              </a:tr>
              <a:tr h="358041">
                <a:tc>
                  <a:txBody>
                    <a:bodyPr/>
                    <a:lstStyle/>
                    <a:p>
                      <a:pPr>
                        <a:lnSpc>
                          <a:spcPct val="106000"/>
                        </a:lnSpc>
                        <a:spcAft>
                          <a:spcPts val="0"/>
                        </a:spcAft>
                      </a:pPr>
                      <a:r>
                        <a:rPr lang="nl-NL" sz="700">
                          <a:effectLst/>
                        </a:rPr>
                        <a:t>7 juni 2019</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Examenweek, lessen vervallen.</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573379626"/>
                  </a:ext>
                </a:extLst>
              </a:tr>
              <a:tr h="906653">
                <a:tc>
                  <a:txBody>
                    <a:bodyPr/>
                    <a:lstStyle/>
                    <a:p>
                      <a:pPr>
                        <a:lnSpc>
                          <a:spcPct val="106000"/>
                        </a:lnSpc>
                        <a:spcAft>
                          <a:spcPts val="0"/>
                        </a:spcAft>
                      </a:pPr>
                      <a:r>
                        <a:rPr lang="nl-NL" sz="700">
                          <a:effectLst/>
                        </a:rPr>
                        <a:t>14 Juni 2019</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6: Eindopdracht concretiseren, reflectieverslag maken. </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11.15 – 11.30:</a:t>
                      </a:r>
                      <a:br>
                        <a:rPr lang="nl-NL" sz="700">
                          <a:effectLst/>
                        </a:rPr>
                      </a:br>
                      <a:r>
                        <a:rPr lang="nl-NL" sz="700">
                          <a:effectLst/>
                        </a:rPr>
                        <a:t>11.30 – 11.45:</a:t>
                      </a:r>
                      <a:br>
                        <a:rPr lang="nl-NL" sz="700">
                          <a:effectLst/>
                        </a:rPr>
                      </a:br>
                      <a:r>
                        <a:rPr lang="nl-NL" sz="700">
                          <a:effectLst/>
                        </a:rPr>
                        <a:t>11.45 – 12.00:</a:t>
                      </a:r>
                      <a:br>
                        <a:rPr lang="nl-NL" sz="700">
                          <a:effectLst/>
                        </a:rPr>
                      </a:br>
                      <a:r>
                        <a:rPr lang="nl-NL" sz="700">
                          <a:effectLst/>
                        </a:rPr>
                        <a:t>12.00 – 12.15:</a:t>
                      </a:r>
                      <a:br>
                        <a:rPr lang="nl-NL" sz="700">
                          <a:effectLst/>
                        </a:rPr>
                      </a:b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2723983199"/>
                  </a:ext>
                </a:extLst>
              </a:tr>
              <a:tr h="723784">
                <a:tc>
                  <a:txBody>
                    <a:bodyPr/>
                    <a:lstStyle/>
                    <a:p>
                      <a:pPr>
                        <a:lnSpc>
                          <a:spcPct val="106000"/>
                        </a:lnSpc>
                        <a:spcAft>
                          <a:spcPts val="0"/>
                        </a:spcAft>
                      </a:pPr>
                      <a:r>
                        <a:rPr lang="nl-NL" sz="700">
                          <a:effectLst/>
                        </a:rPr>
                        <a:t>21 Juni 2019</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7: Eindopdracht afronden, presentatie van eindopdracht maken en reflectieverslag maken. </a:t>
                      </a:r>
                      <a:br>
                        <a:rPr lang="nl-NL" sz="700">
                          <a:effectLst/>
                        </a:rPr>
                      </a:br>
                      <a:br>
                        <a:rPr lang="nl-NL" sz="700">
                          <a:effectLst/>
                        </a:rPr>
                      </a:br>
                      <a:r>
                        <a:rPr lang="nl-NL" sz="700">
                          <a:effectLst/>
                        </a:rPr>
                        <a:t>(Afstudeerproject markt!)</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11.15 – 11.30:</a:t>
                      </a:r>
                      <a:br>
                        <a:rPr lang="nl-NL" sz="700">
                          <a:effectLst/>
                        </a:rPr>
                      </a:br>
                      <a:r>
                        <a:rPr lang="nl-NL" sz="700">
                          <a:effectLst/>
                        </a:rPr>
                        <a:t>11.30 – 11.45:</a:t>
                      </a:r>
                      <a:br>
                        <a:rPr lang="nl-NL" sz="700">
                          <a:effectLst/>
                        </a:rPr>
                      </a:br>
                      <a:r>
                        <a:rPr lang="nl-NL" sz="700">
                          <a:effectLst/>
                        </a:rPr>
                        <a:t>11.45 – 12.00:</a:t>
                      </a:r>
                      <a:br>
                        <a:rPr lang="nl-NL" sz="700">
                          <a:effectLst/>
                        </a:rPr>
                      </a:br>
                      <a:r>
                        <a:rPr lang="nl-NL" sz="700">
                          <a:effectLst/>
                        </a:rPr>
                        <a:t>12.00 – 12.15:</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4074058335"/>
                  </a:ext>
                </a:extLst>
              </a:tr>
              <a:tr h="723784">
                <a:tc>
                  <a:txBody>
                    <a:bodyPr/>
                    <a:lstStyle/>
                    <a:p>
                      <a:pPr>
                        <a:lnSpc>
                          <a:spcPct val="106000"/>
                        </a:lnSpc>
                        <a:spcAft>
                          <a:spcPts val="0"/>
                        </a:spcAft>
                      </a:pPr>
                      <a:r>
                        <a:rPr lang="nl-NL" sz="700">
                          <a:effectLst/>
                        </a:rPr>
                        <a:t>28 Juni 2019</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8: Eind presentaties, bezig met reflectieverslag. </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11.15 – 11.30:</a:t>
                      </a:r>
                      <a:br>
                        <a:rPr lang="nl-NL" sz="700">
                          <a:effectLst/>
                        </a:rPr>
                      </a:br>
                      <a:r>
                        <a:rPr lang="nl-NL" sz="700">
                          <a:effectLst/>
                        </a:rPr>
                        <a:t>11.30 – 11.45:</a:t>
                      </a:r>
                      <a:br>
                        <a:rPr lang="nl-NL" sz="700">
                          <a:effectLst/>
                        </a:rPr>
                      </a:br>
                      <a:r>
                        <a:rPr lang="nl-NL" sz="700">
                          <a:effectLst/>
                        </a:rPr>
                        <a:t>11.45 – 12.00:</a:t>
                      </a:r>
                      <a:br>
                        <a:rPr lang="nl-NL" sz="700">
                          <a:effectLst/>
                        </a:rPr>
                      </a:br>
                      <a:r>
                        <a:rPr lang="nl-NL" sz="700">
                          <a:effectLst/>
                        </a:rPr>
                        <a:t>12.00 – 12.15:</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2726361592"/>
                  </a:ext>
                </a:extLst>
              </a:tr>
              <a:tr h="358041">
                <a:tc>
                  <a:txBody>
                    <a:bodyPr/>
                    <a:lstStyle/>
                    <a:p>
                      <a:pPr>
                        <a:lnSpc>
                          <a:spcPct val="106000"/>
                        </a:lnSpc>
                        <a:spcAft>
                          <a:spcPts val="0"/>
                        </a:spcAft>
                      </a:pPr>
                      <a:r>
                        <a:rPr lang="nl-NL" sz="700">
                          <a:effectLst/>
                        </a:rPr>
                        <a:t>5 juli 2019</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9: Eind presentaties, bezig met reflectieverslag en inleveren reflectieverslag eind van de les. </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 </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3293568522"/>
                  </a:ext>
                </a:extLst>
              </a:tr>
              <a:tr h="175171">
                <a:tc>
                  <a:txBody>
                    <a:bodyPr/>
                    <a:lstStyle/>
                    <a:p>
                      <a:pPr>
                        <a:lnSpc>
                          <a:spcPct val="106000"/>
                        </a:lnSpc>
                        <a:spcAft>
                          <a:spcPts val="0"/>
                        </a:spcAft>
                      </a:pPr>
                      <a:r>
                        <a:rPr lang="nl-NL" sz="700">
                          <a:effectLst/>
                        </a:rPr>
                        <a:t>12 juli 2019</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a:effectLst/>
                        </a:rPr>
                        <a:t>10: Bufferweek. </a:t>
                      </a:r>
                      <a:endParaRPr lang="nl-NL" sz="70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tc>
                  <a:txBody>
                    <a:bodyPr/>
                    <a:lstStyle/>
                    <a:p>
                      <a:pPr>
                        <a:lnSpc>
                          <a:spcPct val="106000"/>
                        </a:lnSpc>
                        <a:spcAft>
                          <a:spcPts val="0"/>
                        </a:spcAft>
                      </a:pPr>
                      <a:r>
                        <a:rPr lang="nl-NL" sz="700" dirty="0">
                          <a:effectLst/>
                        </a:rPr>
                        <a:t> </a:t>
                      </a:r>
                      <a:endParaRPr lang="nl-NL"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8364" marR="38364" marT="0" marB="0"/>
                </a:tc>
                <a:extLst>
                  <a:ext uri="{0D108BD9-81ED-4DB2-BD59-A6C34878D82A}">
                    <a16:rowId xmlns:a16="http://schemas.microsoft.com/office/drawing/2014/main" val="558244836"/>
                  </a:ext>
                </a:extLst>
              </a:tr>
            </a:tbl>
          </a:graphicData>
        </a:graphic>
      </p:graphicFrame>
    </p:spTree>
    <p:extLst>
      <p:ext uri="{BB962C8B-B14F-4D97-AF65-F5344CB8AC3E}">
        <p14:creationId xmlns:p14="http://schemas.microsoft.com/office/powerpoint/2010/main" val="205832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0B495-2BFF-4404-97E9-3BA16EBA178E}"/>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4384CB5C-4F4A-4846-99C2-ED70994588B0}"/>
              </a:ext>
            </a:extLst>
          </p:cNvPr>
          <p:cNvPicPr>
            <a:picLocks noGrp="1" noChangeAspect="1"/>
          </p:cNvPicPr>
          <p:nvPr>
            <p:ph sz="quarter" idx="13"/>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88779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67ED0-90CF-4DBA-AA7C-0F8C6947A194}"/>
              </a:ext>
            </a:extLst>
          </p:cNvPr>
          <p:cNvSpPr>
            <a:spLocks noGrp="1"/>
          </p:cNvSpPr>
          <p:nvPr>
            <p:ph type="title"/>
          </p:nvPr>
        </p:nvSpPr>
        <p:spPr/>
        <p:txBody>
          <a:bodyPr/>
          <a:lstStyle/>
          <a:p>
            <a:r>
              <a:rPr lang="nl-NL" dirty="0"/>
              <a:t>Welk onderwerp vindt je interessant? </a:t>
            </a:r>
            <a:br>
              <a:rPr lang="nl-NL" dirty="0"/>
            </a:br>
            <a:r>
              <a:rPr lang="nl-NL" dirty="0"/>
              <a:t>Welke onderwerpseisen? </a:t>
            </a:r>
          </a:p>
        </p:txBody>
      </p:sp>
      <p:sp>
        <p:nvSpPr>
          <p:cNvPr id="3" name="Tijdelijke aanduiding voor inhoud 2">
            <a:extLst>
              <a:ext uri="{FF2B5EF4-FFF2-40B4-BE49-F238E27FC236}">
                <a16:creationId xmlns:a16="http://schemas.microsoft.com/office/drawing/2014/main" id="{127D22E0-A233-4D0F-93A9-5C40DC3FE839}"/>
              </a:ext>
            </a:extLst>
          </p:cNvPr>
          <p:cNvSpPr>
            <a:spLocks noGrp="1"/>
          </p:cNvSpPr>
          <p:nvPr>
            <p:ph sz="quarter" idx="13"/>
          </p:nvPr>
        </p:nvSpPr>
        <p:spPr>
          <a:xfrm>
            <a:off x="846257" y="2672862"/>
            <a:ext cx="10394707" cy="2599301"/>
          </a:xfrm>
        </p:spPr>
        <p:txBody>
          <a:bodyPr>
            <a:normAutofit lnSpcReduction="10000"/>
          </a:bodyPr>
          <a:lstStyle/>
          <a:p>
            <a:r>
              <a:rPr lang="nl-NL" dirty="0"/>
              <a:t>Kom naar het bord en schrijf de gewenste ontwerpeisen op. </a:t>
            </a:r>
            <a:br>
              <a:rPr lang="nl-NL" dirty="0"/>
            </a:br>
            <a:br>
              <a:rPr lang="nl-NL" dirty="0"/>
            </a:br>
            <a:r>
              <a:rPr lang="nl-NL" dirty="0"/>
              <a:t>Kom je bij mij inschrijven voor het onderwerp. </a:t>
            </a:r>
            <a:br>
              <a:rPr lang="nl-NL" dirty="0"/>
            </a:br>
            <a:br>
              <a:rPr lang="nl-NL" dirty="0"/>
            </a:br>
            <a:r>
              <a:rPr lang="nl-NL" dirty="0"/>
              <a:t>Keuzes: </a:t>
            </a:r>
            <a:br>
              <a:rPr lang="nl-NL" dirty="0"/>
            </a:br>
            <a:r>
              <a:rPr lang="nl-NL" dirty="0"/>
              <a:t>Psychose</a:t>
            </a:r>
            <a:br>
              <a:rPr lang="nl-NL" dirty="0"/>
            </a:br>
            <a:r>
              <a:rPr lang="nl-NL" dirty="0"/>
              <a:t>Schizofrenie </a:t>
            </a:r>
            <a:br>
              <a:rPr lang="nl-NL" dirty="0"/>
            </a:br>
            <a:r>
              <a:rPr lang="nl-NL" dirty="0"/>
              <a:t>Gedragsstoornissen </a:t>
            </a:r>
            <a:br>
              <a:rPr lang="nl-NL" dirty="0"/>
            </a:br>
            <a:r>
              <a:rPr lang="nl-NL" dirty="0"/>
              <a:t>stemmingsstoornissen</a:t>
            </a:r>
          </a:p>
        </p:txBody>
      </p:sp>
    </p:spTree>
    <p:extLst>
      <p:ext uri="{BB962C8B-B14F-4D97-AF65-F5344CB8AC3E}">
        <p14:creationId xmlns:p14="http://schemas.microsoft.com/office/powerpoint/2010/main" val="3979711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2AAEB-F978-43AA-80B4-BFDA804B0FB4}"/>
              </a:ext>
            </a:extLst>
          </p:cNvPr>
          <p:cNvSpPr>
            <a:spLocks noGrp="1"/>
          </p:cNvSpPr>
          <p:nvPr>
            <p:ph type="title"/>
          </p:nvPr>
        </p:nvSpPr>
        <p:spPr>
          <a:xfrm>
            <a:off x="703385" y="310417"/>
            <a:ext cx="10726614" cy="1413884"/>
          </a:xfrm>
        </p:spPr>
        <p:txBody>
          <a:bodyPr>
            <a:normAutofit fontScale="90000"/>
          </a:bodyPr>
          <a:lstStyle/>
          <a:p>
            <a:r>
              <a:rPr lang="nl-NL" dirty="0"/>
              <a:t>Persoonlijk leerdoel opstellen. 10 min de tijd. </a:t>
            </a:r>
            <a:br>
              <a:rPr lang="nl-NL" dirty="0"/>
            </a:br>
            <a:r>
              <a:rPr lang="nl-NL" sz="2000" dirty="0"/>
              <a:t>(Het hoeft niet gelijk perfect) </a:t>
            </a:r>
          </a:p>
        </p:txBody>
      </p:sp>
      <p:pic>
        <p:nvPicPr>
          <p:cNvPr id="4" name="Tijdelijke aanduiding voor inhoud 3">
            <a:extLst>
              <a:ext uri="{FF2B5EF4-FFF2-40B4-BE49-F238E27FC236}">
                <a16:creationId xmlns:a16="http://schemas.microsoft.com/office/drawing/2014/main" id="{11463D69-8491-4653-BA0B-035913D6DD2D}"/>
              </a:ext>
            </a:extLst>
          </p:cNvPr>
          <p:cNvPicPr>
            <a:picLocks noGrp="1" noChangeAspect="1"/>
          </p:cNvPicPr>
          <p:nvPr>
            <p:ph sz="quarter" idx="13"/>
          </p:nvPr>
        </p:nvPicPr>
        <p:blipFill>
          <a:blip r:embed="rId2"/>
          <a:stretch>
            <a:fillRect/>
          </a:stretch>
        </p:blipFill>
        <p:spPr>
          <a:xfrm>
            <a:off x="1852247" y="1724301"/>
            <a:ext cx="7948246" cy="4823282"/>
          </a:xfrm>
          <a:prstGeom prst="rect">
            <a:avLst/>
          </a:prstGeom>
        </p:spPr>
      </p:pic>
    </p:spTree>
    <p:extLst>
      <p:ext uri="{BB962C8B-B14F-4D97-AF65-F5344CB8AC3E}">
        <p14:creationId xmlns:p14="http://schemas.microsoft.com/office/powerpoint/2010/main" val="2706705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latin typeface="Book Antiqua" panose="02040602050305030304" pitchFamily="18" charset="0"/>
              </a:rPr>
              <a:t>Inleiding in de Psychopathologie</a:t>
            </a:r>
          </a:p>
        </p:txBody>
      </p:sp>
      <p:sp>
        <p:nvSpPr>
          <p:cNvPr id="3" name="Ondertitel 2"/>
          <p:cNvSpPr>
            <a:spLocks noGrp="1"/>
          </p:cNvSpPr>
          <p:nvPr>
            <p:ph type="subTitle" idx="1"/>
          </p:nvPr>
        </p:nvSpPr>
        <p:spPr/>
        <p:txBody>
          <a:bodyPr/>
          <a:lstStyle/>
          <a:p>
            <a:r>
              <a:rPr lang="nl-NL" dirty="0">
                <a:latin typeface="Book Antiqua" panose="02040602050305030304" pitchFamily="18" charset="0"/>
              </a:rPr>
              <a:t>© </a:t>
            </a:r>
            <a:r>
              <a:rPr lang="nl-NL" sz="800" dirty="0">
                <a:latin typeface="Book Antiqua" panose="02040602050305030304" pitchFamily="18" charset="0"/>
              </a:rPr>
              <a:t>Marloes de Wit</a:t>
            </a:r>
          </a:p>
          <a:p>
            <a:endParaRPr lang="nl-NL" dirty="0">
              <a:latin typeface="Book Antiqua" panose="02040602050305030304" pitchFamily="18" charset="0"/>
            </a:endParaRPr>
          </a:p>
          <a:p>
            <a:r>
              <a:rPr lang="nl-NL" sz="1200" dirty="0">
                <a:latin typeface="Book Antiqua" panose="02040602050305030304" pitchFamily="18" charset="0"/>
              </a:rPr>
              <a:t>10 mei 2019</a:t>
            </a:r>
          </a:p>
          <a:p>
            <a:endParaRPr lang="nl-NL" dirty="0">
              <a:latin typeface="Book Antiqua" panose="02040602050305030304" pitchFamily="18" charset="0"/>
            </a:endParaRPr>
          </a:p>
        </p:txBody>
      </p:sp>
      <p:sp>
        <p:nvSpPr>
          <p:cNvPr id="4" name="Tijdelijke aanduiding voor voettekst 3"/>
          <p:cNvSpPr>
            <a:spLocks noGrp="1"/>
          </p:cNvSpPr>
          <p:nvPr>
            <p:ph type="ftr" sz="quarter" idx="11"/>
          </p:nvPr>
        </p:nvSpPr>
        <p:spPr>
          <a:xfrm>
            <a:off x="397565" y="5870575"/>
            <a:ext cx="2769705" cy="377825"/>
          </a:xfrm>
        </p:spPr>
        <p:txBody>
          <a:bodyPr/>
          <a:lstStyle/>
          <a:p>
            <a:r>
              <a:rPr lang="de-DE" dirty="0"/>
              <a:t>Psychopathologie  </a:t>
            </a:r>
            <a:r>
              <a:rPr lang="de-DE" dirty="0" err="1"/>
              <a:t>tweede</a:t>
            </a:r>
            <a:r>
              <a:rPr lang="de-DE" dirty="0"/>
              <a:t> </a:t>
            </a:r>
            <a:r>
              <a:rPr lang="de-DE" dirty="0" err="1"/>
              <a:t>jaars</a:t>
            </a:r>
            <a:r>
              <a:rPr lang="de-DE" dirty="0"/>
              <a:t>  MZ/ SW 2019</a:t>
            </a:r>
            <a:endParaRPr lang="en-US" dirty="0"/>
          </a:p>
        </p:txBody>
      </p:sp>
    </p:spTree>
    <p:extLst>
      <p:ext uri="{BB962C8B-B14F-4D97-AF65-F5344CB8AC3E}">
        <p14:creationId xmlns:p14="http://schemas.microsoft.com/office/powerpoint/2010/main" val="111254360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6656" y="414866"/>
            <a:ext cx="11053763" cy="1169006"/>
          </a:xfrm>
        </p:spPr>
        <p:txBody>
          <a:bodyPr>
            <a:normAutofit/>
          </a:bodyPr>
          <a:lstStyle/>
          <a:p>
            <a:r>
              <a:rPr lang="nl-NL" dirty="0">
                <a:latin typeface="Book Antiqua" panose="02040602050305030304" pitchFamily="18" charset="0"/>
              </a:rPr>
              <a:t>Wat is Psychopathologie </a:t>
            </a:r>
            <a:r>
              <a:rPr lang="nl-NL" dirty="0"/>
              <a:t>?</a:t>
            </a:r>
            <a:br>
              <a:rPr lang="nl-NL" dirty="0"/>
            </a:br>
            <a:endParaRPr lang="nl-NL" dirty="0"/>
          </a:p>
        </p:txBody>
      </p:sp>
      <p:sp>
        <p:nvSpPr>
          <p:cNvPr id="4" name="Tijdelijke aanduiding voor tekst 3"/>
          <p:cNvSpPr>
            <a:spLocks noGrp="1"/>
          </p:cNvSpPr>
          <p:nvPr>
            <p:ph type="body" sz="half" idx="2"/>
          </p:nvPr>
        </p:nvSpPr>
        <p:spPr>
          <a:xfrm>
            <a:off x="676656" y="1596683"/>
            <a:ext cx="9229344" cy="4846452"/>
          </a:xfrm>
        </p:spPr>
        <p:txBody>
          <a:bodyPr>
            <a:normAutofit/>
          </a:bodyPr>
          <a:lstStyle/>
          <a:p>
            <a:r>
              <a:rPr lang="nl-NL" sz="2800" dirty="0">
                <a:latin typeface="Book Antiqua" panose="02040602050305030304" pitchFamily="18" charset="0"/>
              </a:rPr>
              <a:t>Psycho        = geest</a:t>
            </a:r>
          </a:p>
          <a:p>
            <a:r>
              <a:rPr lang="nl-NL" sz="2800" dirty="0">
                <a:latin typeface="Book Antiqua" panose="02040602050305030304" pitchFamily="18" charset="0"/>
              </a:rPr>
              <a:t>Pathologie  = ziekteleer</a:t>
            </a:r>
          </a:p>
        </p:txBody>
      </p:sp>
      <p:sp>
        <p:nvSpPr>
          <p:cNvPr id="3" name="Tijdelijke aanduiding voor voettekst 2"/>
          <p:cNvSpPr>
            <a:spLocks noGrp="1"/>
          </p:cNvSpPr>
          <p:nvPr>
            <p:ph type="ftr" sz="quarter" idx="11"/>
          </p:nvPr>
        </p:nvSpPr>
        <p:spPr>
          <a:xfrm>
            <a:off x="676656" y="6743700"/>
            <a:ext cx="5029200" cy="228600"/>
          </a:xfrm>
        </p:spPr>
        <p:txBody>
          <a:bodyPr/>
          <a:lstStyle/>
          <a:p>
            <a:r>
              <a:rPr lang="de-DE" dirty="0"/>
              <a:t>Psychopathologie  </a:t>
            </a:r>
            <a:r>
              <a:rPr lang="de-DE" dirty="0" err="1"/>
              <a:t>tweede</a:t>
            </a:r>
            <a:r>
              <a:rPr lang="de-DE" dirty="0"/>
              <a:t> </a:t>
            </a:r>
            <a:r>
              <a:rPr lang="de-DE" dirty="0" err="1"/>
              <a:t>jaars</a:t>
            </a:r>
            <a:r>
              <a:rPr lang="de-DE" dirty="0"/>
              <a:t>  MZ/ SW 2019</a:t>
            </a:r>
            <a:endParaRPr lang="en-US" dirty="0"/>
          </a:p>
        </p:txBody>
      </p:sp>
      <p:pic>
        <p:nvPicPr>
          <p:cNvPr id="11" name="Afbeelding 10"/>
          <p:cNvPicPr>
            <a:picLocks noChangeAspect="1"/>
          </p:cNvPicPr>
          <p:nvPr/>
        </p:nvPicPr>
        <p:blipFill>
          <a:blip r:embed="rId2"/>
          <a:stretch>
            <a:fillRect/>
          </a:stretch>
        </p:blipFill>
        <p:spPr>
          <a:xfrm>
            <a:off x="6915764" y="1233055"/>
            <a:ext cx="4814655" cy="4028262"/>
          </a:xfrm>
          <a:prstGeom prst="rect">
            <a:avLst/>
          </a:prstGeom>
        </p:spPr>
      </p:pic>
    </p:spTree>
    <p:extLst>
      <p:ext uri="{BB962C8B-B14F-4D97-AF65-F5344CB8AC3E}">
        <p14:creationId xmlns:p14="http://schemas.microsoft.com/office/powerpoint/2010/main" val="3492238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1269" y="2385391"/>
            <a:ext cx="6468855" cy="2000340"/>
          </a:xfrm>
        </p:spPr>
        <p:txBody>
          <a:bodyPr/>
          <a:lstStyle/>
          <a:p>
            <a:r>
              <a:rPr lang="nl-NL" dirty="0">
                <a:latin typeface="Book Antiqua" panose="02040602050305030304" pitchFamily="18" charset="0"/>
              </a:rPr>
              <a:t>Wat is psychiatrie </a:t>
            </a:r>
            <a:r>
              <a:rPr lang="nl-NL" dirty="0"/>
              <a:t>?</a:t>
            </a:r>
          </a:p>
        </p:txBody>
      </p:sp>
      <p:sp>
        <p:nvSpPr>
          <p:cNvPr id="3" name="Ondertitel 2"/>
          <p:cNvSpPr>
            <a:spLocks noGrp="1"/>
          </p:cNvSpPr>
          <p:nvPr>
            <p:ph type="subTitle" idx="1"/>
          </p:nvPr>
        </p:nvSpPr>
        <p:spPr>
          <a:xfrm>
            <a:off x="1060174" y="4385732"/>
            <a:ext cx="10099951" cy="1405467"/>
          </a:xfrm>
        </p:spPr>
        <p:txBody>
          <a:bodyPr>
            <a:normAutofit fontScale="62500" lnSpcReduction="20000"/>
          </a:bodyPr>
          <a:lstStyle/>
          <a:p>
            <a:endParaRPr lang="nl-NL" dirty="0">
              <a:latin typeface="Book Antiqua" panose="02040602050305030304" pitchFamily="18" charset="0"/>
            </a:endParaRPr>
          </a:p>
          <a:p>
            <a:r>
              <a:rPr lang="nl-NL" dirty="0">
                <a:latin typeface="Book Antiqua" panose="02040602050305030304" pitchFamily="18" charset="0"/>
              </a:rPr>
              <a:t>samenvoeging van het Griekse </a:t>
            </a:r>
            <a:r>
              <a:rPr lang="nl-NL" i="1" dirty="0">
                <a:latin typeface="Book Antiqua" panose="02040602050305030304" pitchFamily="18" charset="0"/>
              </a:rPr>
              <a:t>psyche</a:t>
            </a:r>
            <a:r>
              <a:rPr lang="nl-NL" dirty="0">
                <a:latin typeface="Book Antiqua" panose="02040602050305030304" pitchFamily="18" charset="0"/>
              </a:rPr>
              <a:t> (ziel of geest </a:t>
            </a:r>
          </a:p>
          <a:p>
            <a:r>
              <a:rPr lang="nl-NL" dirty="0">
                <a:latin typeface="Book Antiqua" panose="02040602050305030304" pitchFamily="18" charset="0"/>
              </a:rPr>
              <a:t> en </a:t>
            </a:r>
            <a:r>
              <a:rPr lang="nl-NL" i="1" dirty="0">
                <a:latin typeface="Book Antiqua" panose="02040602050305030304" pitchFamily="18" charset="0"/>
              </a:rPr>
              <a:t>iatros</a:t>
            </a:r>
            <a:r>
              <a:rPr lang="nl-NL" dirty="0">
                <a:latin typeface="Book Antiqua" panose="02040602050305030304" pitchFamily="18" charset="0"/>
              </a:rPr>
              <a:t> (arts )</a:t>
            </a:r>
          </a:p>
          <a:p>
            <a:r>
              <a:rPr lang="nl-NL" dirty="0">
                <a:latin typeface="Book Antiqua" panose="02040602050305030304" pitchFamily="18" charset="0"/>
              </a:rPr>
              <a:t>Dus:  geneeskunde van de ziel).</a:t>
            </a:r>
          </a:p>
        </p:txBody>
      </p:sp>
      <p:sp>
        <p:nvSpPr>
          <p:cNvPr id="6" name="Tijdelijke aanduiding voor voettekst 5"/>
          <p:cNvSpPr>
            <a:spLocks noGrp="1"/>
          </p:cNvSpPr>
          <p:nvPr>
            <p:ph type="ftr" sz="quarter" idx="11"/>
          </p:nvPr>
        </p:nvSpPr>
        <p:spPr/>
        <p:txBody>
          <a:bodyPr/>
          <a:lstStyle/>
          <a:p>
            <a:endParaRPr lang="en-US" dirty="0"/>
          </a:p>
        </p:txBody>
      </p:sp>
      <p:pic>
        <p:nvPicPr>
          <p:cNvPr id="5" name="Afbeelding 4"/>
          <p:cNvPicPr>
            <a:picLocks noChangeAspect="1"/>
          </p:cNvPicPr>
          <p:nvPr/>
        </p:nvPicPr>
        <p:blipFill>
          <a:blip r:embed="rId2"/>
          <a:stretch>
            <a:fillRect/>
          </a:stretch>
        </p:blipFill>
        <p:spPr>
          <a:xfrm>
            <a:off x="388503" y="152675"/>
            <a:ext cx="3835846" cy="4109836"/>
          </a:xfrm>
          <a:prstGeom prst="rect">
            <a:avLst/>
          </a:prstGeom>
        </p:spPr>
      </p:pic>
    </p:spTree>
    <p:extLst>
      <p:ext uri="{BB962C8B-B14F-4D97-AF65-F5344CB8AC3E}">
        <p14:creationId xmlns:p14="http://schemas.microsoft.com/office/powerpoint/2010/main" val="84889657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68EE2-7883-4E48-B626-A17E357966CF}"/>
              </a:ext>
            </a:extLst>
          </p:cNvPr>
          <p:cNvSpPr>
            <a:spLocks noGrp="1"/>
          </p:cNvSpPr>
          <p:nvPr>
            <p:ph type="title"/>
          </p:nvPr>
        </p:nvSpPr>
        <p:spPr/>
        <p:txBody>
          <a:bodyPr/>
          <a:lstStyle/>
          <a:p>
            <a:r>
              <a:rPr lang="nl-NL" dirty="0"/>
              <a:t>Verwachtingen van elkaar</a:t>
            </a:r>
          </a:p>
        </p:txBody>
      </p:sp>
      <p:sp>
        <p:nvSpPr>
          <p:cNvPr id="3" name="Tijdelijke aanduiding voor inhoud 2">
            <a:extLst>
              <a:ext uri="{FF2B5EF4-FFF2-40B4-BE49-F238E27FC236}">
                <a16:creationId xmlns:a16="http://schemas.microsoft.com/office/drawing/2014/main" id="{CAEFD1EF-17FD-4DED-BCAA-6F1E8E44CD61}"/>
              </a:ext>
            </a:extLst>
          </p:cNvPr>
          <p:cNvSpPr>
            <a:spLocks noGrp="1"/>
          </p:cNvSpPr>
          <p:nvPr>
            <p:ph idx="1"/>
          </p:nvPr>
        </p:nvSpPr>
        <p:spPr/>
        <p:txBody>
          <a:bodyPr/>
          <a:lstStyle/>
          <a:p>
            <a:pPr marL="0" indent="0">
              <a:buNone/>
            </a:pPr>
            <a:endParaRPr lang="nl-NL" dirty="0"/>
          </a:p>
          <a:p>
            <a:pPr marL="457200" indent="-457200">
              <a:buFont typeface="+mj-lt"/>
              <a:buAutoNum type="arabicPeriod"/>
            </a:pPr>
            <a:r>
              <a:rPr lang="nl-NL" dirty="0"/>
              <a:t>Op tijd aanwezig</a:t>
            </a:r>
          </a:p>
          <a:p>
            <a:pPr marL="457200" indent="-457200">
              <a:buFont typeface="+mj-lt"/>
              <a:buAutoNum type="arabicPeriod"/>
            </a:pPr>
            <a:r>
              <a:rPr lang="nl-NL" dirty="0"/>
              <a:t>Inzet in de klas</a:t>
            </a:r>
          </a:p>
          <a:p>
            <a:pPr marL="457200" indent="-457200">
              <a:buFont typeface="+mj-lt"/>
              <a:buAutoNum type="arabicPeriod"/>
            </a:pPr>
            <a:r>
              <a:rPr lang="nl-NL" dirty="0"/>
              <a:t>Eigen verantwoordelijkheid pakken</a:t>
            </a:r>
          </a:p>
          <a:p>
            <a:pPr marL="457200" indent="-457200">
              <a:buFont typeface="+mj-lt"/>
              <a:buAutoNum type="arabicPeriod"/>
            </a:pPr>
            <a:r>
              <a:rPr lang="nl-NL" dirty="0"/>
              <a:t>Respect voor elkaar</a:t>
            </a:r>
          </a:p>
          <a:p>
            <a:pPr marL="457200" indent="-457200">
              <a:buFont typeface="+mj-lt"/>
              <a:buAutoNum type="arabicPeriod"/>
            </a:pPr>
            <a:r>
              <a:rPr lang="nl-NL" dirty="0"/>
              <a:t> ……………………………………..</a:t>
            </a:r>
          </a:p>
        </p:txBody>
      </p:sp>
    </p:spTree>
    <p:extLst>
      <p:ext uri="{BB962C8B-B14F-4D97-AF65-F5344CB8AC3E}">
        <p14:creationId xmlns:p14="http://schemas.microsoft.com/office/powerpoint/2010/main" val="1847162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726"/>
            <a:ext cx="6164653" cy="651165"/>
          </a:xfrm>
        </p:spPr>
        <p:txBody>
          <a:bodyPr/>
          <a:lstStyle/>
          <a:p>
            <a:r>
              <a:rPr lang="nl-NL" u="sng" dirty="0">
                <a:latin typeface="Book Antiqua" panose="02040602050305030304" pitchFamily="18" charset="0"/>
              </a:rPr>
              <a:t>Psychiatrie</a:t>
            </a:r>
          </a:p>
        </p:txBody>
      </p:sp>
      <p:pic>
        <p:nvPicPr>
          <p:cNvPr id="5" name="Tijdelijke aanduiding voor afbeelding 4"/>
          <p:cNvPicPr>
            <a:picLocks noGrp="1" noChangeAspect="1"/>
          </p:cNvPicPr>
          <p:nvPr>
            <p:ph type="pic" idx="1"/>
          </p:nvPr>
        </p:nvPicPr>
        <p:blipFill>
          <a:blip r:embed="rId2"/>
          <a:srcRect l="981" r="981"/>
          <a:stretch>
            <a:fillRect/>
          </a:stretch>
        </p:blipFill>
        <p:spPr>
          <a:xfrm>
            <a:off x="7135586" y="0"/>
            <a:ext cx="5170713" cy="6857999"/>
          </a:xfrm>
        </p:spPr>
      </p:pic>
      <p:sp>
        <p:nvSpPr>
          <p:cNvPr id="4" name="Tijdelijke aanduiding voor tekst 3"/>
          <p:cNvSpPr>
            <a:spLocks noGrp="1"/>
          </p:cNvSpPr>
          <p:nvPr>
            <p:ph type="body" sz="half" idx="2"/>
          </p:nvPr>
        </p:nvSpPr>
        <p:spPr>
          <a:xfrm>
            <a:off x="277092" y="1898073"/>
            <a:ext cx="6573362" cy="2902527"/>
          </a:xfrm>
        </p:spPr>
        <p:txBody>
          <a:bodyPr>
            <a:normAutofit fontScale="70000" lnSpcReduction="20000"/>
          </a:bodyPr>
          <a:lstStyle/>
          <a:p>
            <a:r>
              <a:rPr lang="nl-NL" sz="4600" dirty="0">
                <a:latin typeface="Book Antiqua" panose="02040602050305030304" pitchFamily="18" charset="0"/>
              </a:rPr>
              <a:t>Hoofdoel: </a:t>
            </a:r>
          </a:p>
          <a:p>
            <a:r>
              <a:rPr lang="nl-NL" sz="4600" dirty="0">
                <a:latin typeface="Book Antiqua" panose="02040602050305030304" pitchFamily="18" charset="0"/>
              </a:rPr>
              <a:t>Verlichten van psychisch lijden dat een gevolg is van psychiatrische aandoeningen en het vergroten van het psychisch welbevinden van de patiënt en diens omgeving</a:t>
            </a:r>
            <a:r>
              <a:rPr lang="nl-NL" dirty="0">
                <a:latin typeface="Book Antiqua" panose="02040602050305030304" pitchFamily="18" charset="0"/>
              </a:rPr>
              <a:t>.</a:t>
            </a:r>
          </a:p>
        </p:txBody>
      </p:sp>
    </p:spTree>
    <p:extLst>
      <p:ext uri="{BB962C8B-B14F-4D97-AF65-F5344CB8AC3E}">
        <p14:creationId xmlns:p14="http://schemas.microsoft.com/office/powerpoint/2010/main" val="321931361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8871" y="530088"/>
            <a:ext cx="9869856" cy="1985939"/>
          </a:xfrm>
        </p:spPr>
        <p:txBody>
          <a:bodyPr/>
          <a:lstStyle/>
          <a:p>
            <a:r>
              <a:rPr lang="nl-NL" dirty="0">
                <a:latin typeface="Book Antiqua" panose="02040602050305030304" pitchFamily="18" charset="0"/>
              </a:rPr>
              <a:t>Opleiding voor psychiater</a:t>
            </a:r>
          </a:p>
        </p:txBody>
      </p:sp>
      <p:sp>
        <p:nvSpPr>
          <p:cNvPr id="3" name="Ondertitel 2"/>
          <p:cNvSpPr>
            <a:spLocks noGrp="1"/>
          </p:cNvSpPr>
          <p:nvPr>
            <p:ph type="subTitle" idx="1"/>
          </p:nvPr>
        </p:nvSpPr>
        <p:spPr>
          <a:xfrm>
            <a:off x="4885509" y="2623830"/>
            <a:ext cx="6274616" cy="3167370"/>
          </a:xfrm>
        </p:spPr>
        <p:txBody>
          <a:bodyPr/>
          <a:lstStyle/>
          <a:p>
            <a:r>
              <a:rPr lang="nl-NL" dirty="0">
                <a:latin typeface="Book Antiqua" panose="02040602050305030304" pitchFamily="18" charset="0"/>
              </a:rPr>
              <a:t>studie  Geneeskunde </a:t>
            </a:r>
            <a:r>
              <a:rPr lang="nl-NL" u="sng" dirty="0">
                <a:latin typeface="Book Antiqua" panose="02040602050305030304" pitchFamily="18" charset="0"/>
              </a:rPr>
              <a:t>( 6 jaar)</a:t>
            </a:r>
            <a:r>
              <a:rPr lang="nl-NL" dirty="0">
                <a:latin typeface="Book Antiqua" panose="02040602050305030304" pitchFamily="18" charset="0"/>
              </a:rPr>
              <a:t>, </a:t>
            </a:r>
          </a:p>
          <a:p>
            <a:r>
              <a:rPr lang="nl-NL" dirty="0">
                <a:latin typeface="Book Antiqua" panose="02040602050305030304" pitchFamily="18" charset="0"/>
              </a:rPr>
              <a:t>solliciteren voor de opleiding tot psychiater. </a:t>
            </a:r>
          </a:p>
          <a:p>
            <a:r>
              <a:rPr lang="nl-NL" dirty="0">
                <a:latin typeface="Book Antiqua" panose="02040602050305030304" pitchFamily="18" charset="0"/>
              </a:rPr>
              <a:t>opleidingsduur  is 4,5 jaar. </a:t>
            </a:r>
          </a:p>
        </p:txBody>
      </p:sp>
      <p:pic>
        <p:nvPicPr>
          <p:cNvPr id="4" name="Afbeelding 3"/>
          <p:cNvPicPr>
            <a:picLocks noChangeAspect="1"/>
          </p:cNvPicPr>
          <p:nvPr/>
        </p:nvPicPr>
        <p:blipFill>
          <a:blip r:embed="rId2"/>
          <a:stretch>
            <a:fillRect/>
          </a:stretch>
        </p:blipFill>
        <p:spPr>
          <a:xfrm>
            <a:off x="412580" y="3275071"/>
            <a:ext cx="4229760" cy="3167371"/>
          </a:xfrm>
          <a:prstGeom prst="rect">
            <a:avLst/>
          </a:prstGeom>
        </p:spPr>
      </p:pic>
    </p:spTree>
    <p:extLst>
      <p:ext uri="{BB962C8B-B14F-4D97-AF65-F5344CB8AC3E}">
        <p14:creationId xmlns:p14="http://schemas.microsoft.com/office/powerpoint/2010/main" val="16493393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97496" y="344557"/>
            <a:ext cx="9912626" cy="2107095"/>
          </a:xfrm>
        </p:spPr>
        <p:txBody>
          <a:bodyPr>
            <a:normAutofit/>
          </a:bodyPr>
          <a:lstStyle/>
          <a:p>
            <a:r>
              <a:rPr lang="nl-NL" sz="4000" dirty="0">
                <a:latin typeface="Book Antiqua" panose="02040602050305030304" pitchFamily="18" charset="0"/>
              </a:rPr>
              <a:t>Waarom studeert een psychiater eerst geneeskunde ?</a:t>
            </a:r>
          </a:p>
        </p:txBody>
      </p:sp>
      <p:sp>
        <p:nvSpPr>
          <p:cNvPr id="3" name="Ondertitel 2"/>
          <p:cNvSpPr>
            <a:spLocks noGrp="1"/>
          </p:cNvSpPr>
          <p:nvPr>
            <p:ph type="subTitle" idx="1"/>
          </p:nvPr>
        </p:nvSpPr>
        <p:spPr>
          <a:xfrm>
            <a:off x="490330" y="2994992"/>
            <a:ext cx="10669795" cy="2796208"/>
          </a:xfrm>
        </p:spPr>
        <p:txBody>
          <a:bodyPr>
            <a:normAutofit fontScale="85000" lnSpcReduction="20000"/>
          </a:bodyPr>
          <a:lstStyle/>
          <a:p>
            <a:pPr marL="285750" indent="-285750" algn="l">
              <a:buFont typeface="Arial" panose="020B0604020202020204" pitchFamily="34" charset="0"/>
              <a:buChar char="•"/>
            </a:pPr>
            <a:r>
              <a:rPr lang="nl-NL" dirty="0">
                <a:latin typeface="Book Antiqua" panose="02040602050305030304" pitchFamily="18" charset="0"/>
              </a:rPr>
              <a:t> Een psychiater is een arts dus schrijft medicatie voor</a:t>
            </a:r>
          </a:p>
          <a:p>
            <a:pPr marL="285750" indent="-285750" algn="l">
              <a:buFont typeface="Arial" panose="020B0604020202020204" pitchFamily="34" charset="0"/>
              <a:buChar char="•"/>
            </a:pPr>
            <a:endParaRPr lang="nl-NL"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Veel psychiatrische stoornissen hebben een lichamelijke oorsprong</a:t>
            </a:r>
          </a:p>
          <a:p>
            <a:pPr marL="342900" indent="-342900" algn="l">
              <a:buFont typeface="Arial" panose="020B0604020202020204" pitchFamily="34" charset="0"/>
              <a:buChar char="•"/>
            </a:pPr>
            <a:endParaRPr lang="nl-NL" sz="2000" dirty="0">
              <a:latin typeface="Book Antiqua" panose="02040602050305030304" pitchFamily="18" charset="0"/>
            </a:endParaRPr>
          </a:p>
          <a:p>
            <a:pPr marL="342900" indent="-342900" algn="l">
              <a:buFont typeface="Arial" panose="020B0604020202020204" pitchFamily="34" charset="0"/>
              <a:buChar char="•"/>
            </a:pPr>
            <a:r>
              <a:rPr lang="nl-NL" dirty="0">
                <a:latin typeface="Book Antiqua" panose="02040602050305030304" pitchFamily="18" charset="0"/>
              </a:rPr>
              <a:t>Een mens is een </a:t>
            </a:r>
            <a:r>
              <a:rPr lang="nl-NL" dirty="0" err="1">
                <a:latin typeface="Book Antiqua" panose="02040602050305030304" pitchFamily="18" charset="0"/>
              </a:rPr>
              <a:t>socio</a:t>
            </a:r>
            <a:r>
              <a:rPr lang="nl-NL" dirty="0">
                <a:latin typeface="Book Antiqua" panose="02040602050305030304" pitchFamily="18" charset="0"/>
              </a:rPr>
              <a:t>-psychosomatische eenheid </a:t>
            </a:r>
          </a:p>
          <a:p>
            <a:pPr algn="l"/>
            <a:r>
              <a:rPr lang="nl-NL" sz="2000" dirty="0">
                <a:latin typeface="Book Antiqua" panose="02040602050305030304" pitchFamily="18" charset="0"/>
              </a:rPr>
              <a:t>     </a:t>
            </a:r>
            <a:r>
              <a:rPr lang="nl-NL" sz="1600" dirty="0">
                <a:latin typeface="Book Antiqua" panose="02040602050305030304" pitchFamily="18" charset="0"/>
              </a:rPr>
              <a:t>dat wil zeggen: dat lichaam geest en de omgeving permanent     </a:t>
            </a:r>
          </a:p>
          <a:p>
            <a:pPr algn="l"/>
            <a:r>
              <a:rPr lang="nl-NL" sz="1600" dirty="0">
                <a:latin typeface="Book Antiqua" panose="02040602050305030304" pitchFamily="18" charset="0"/>
              </a:rPr>
              <a:t>                                            invloed op elkaar uitoefenen.</a:t>
            </a:r>
          </a:p>
        </p:txBody>
      </p:sp>
      <p:pic>
        <p:nvPicPr>
          <p:cNvPr id="4" name="Afbeelding 3"/>
          <p:cNvPicPr>
            <a:picLocks noChangeAspect="1"/>
          </p:cNvPicPr>
          <p:nvPr/>
        </p:nvPicPr>
        <p:blipFill>
          <a:blip r:embed="rId2"/>
          <a:stretch>
            <a:fillRect/>
          </a:stretch>
        </p:blipFill>
        <p:spPr>
          <a:xfrm>
            <a:off x="8775016" y="4393096"/>
            <a:ext cx="2857500" cy="2143125"/>
          </a:xfrm>
          <a:prstGeom prst="rect">
            <a:avLst/>
          </a:prstGeom>
        </p:spPr>
      </p:pic>
    </p:spTree>
    <p:extLst>
      <p:ext uri="{BB962C8B-B14F-4D97-AF65-F5344CB8AC3E}">
        <p14:creationId xmlns:p14="http://schemas.microsoft.com/office/powerpoint/2010/main" val="2716450784"/>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7322" y="132523"/>
            <a:ext cx="5128591" cy="940904"/>
          </a:xfrm>
        </p:spPr>
        <p:txBody>
          <a:bodyPr>
            <a:normAutofit fontScale="90000"/>
          </a:bodyPr>
          <a:lstStyle/>
          <a:p>
            <a:r>
              <a:rPr lang="nl-NL" dirty="0"/>
              <a:t>Een voorbeeld……</a:t>
            </a:r>
          </a:p>
        </p:txBody>
      </p:sp>
      <p:sp>
        <p:nvSpPr>
          <p:cNvPr id="3" name="Ondertitel 2"/>
          <p:cNvSpPr>
            <a:spLocks noGrp="1"/>
          </p:cNvSpPr>
          <p:nvPr>
            <p:ph type="subTitle" idx="1"/>
          </p:nvPr>
        </p:nvSpPr>
        <p:spPr>
          <a:xfrm>
            <a:off x="728871" y="1219200"/>
            <a:ext cx="9925878" cy="4346713"/>
          </a:xfrm>
        </p:spPr>
        <p:txBody>
          <a:bodyPr/>
          <a:lstStyle/>
          <a:p>
            <a:r>
              <a:rPr lang="nl-NL" dirty="0">
                <a:latin typeface="Book Antiqua" panose="02040602050305030304" pitchFamily="18" charset="0"/>
              </a:rPr>
              <a:t>Sjaak zit al drie maanden thuis. Het bedrijf waar hij werkte ging failliet. Uitzicht op een nieuwe baan is er niet. Hij is inmiddels 59 jaar oud en zijn diploma’s zijn verouderd</a:t>
            </a:r>
          </a:p>
        </p:txBody>
      </p:sp>
      <p:pic>
        <p:nvPicPr>
          <p:cNvPr id="4" name="Afbeelding 3"/>
          <p:cNvPicPr>
            <a:picLocks noChangeAspect="1"/>
          </p:cNvPicPr>
          <p:nvPr/>
        </p:nvPicPr>
        <p:blipFill>
          <a:blip r:embed="rId2"/>
          <a:stretch>
            <a:fillRect/>
          </a:stretch>
        </p:blipFill>
        <p:spPr>
          <a:xfrm>
            <a:off x="3545059" y="2620562"/>
            <a:ext cx="8080360" cy="4162735"/>
          </a:xfrm>
          <a:prstGeom prst="rect">
            <a:avLst/>
          </a:prstGeom>
        </p:spPr>
      </p:pic>
    </p:spTree>
    <p:extLst>
      <p:ext uri="{BB962C8B-B14F-4D97-AF65-F5344CB8AC3E}">
        <p14:creationId xmlns:p14="http://schemas.microsoft.com/office/powerpoint/2010/main" val="144744739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latin typeface="Book Antiqua" panose="02040602050305030304" pitchFamily="18" charset="0"/>
              </a:rPr>
            </a:br>
            <a:br>
              <a:rPr lang="nl-NL" dirty="0">
                <a:latin typeface="Book Antiqua" panose="02040602050305030304" pitchFamily="18" charset="0"/>
              </a:rPr>
            </a:br>
            <a:r>
              <a:rPr lang="nl-NL" sz="3100" dirty="0">
                <a:latin typeface="Book Antiqua" panose="02040602050305030304" pitchFamily="18" charset="0"/>
              </a:rPr>
              <a:t>Sjaak piekert zich suf: </a:t>
            </a:r>
            <a:br>
              <a:rPr lang="nl-NL" dirty="0">
                <a:latin typeface="Book Antiqua" panose="02040602050305030304" pitchFamily="18" charset="0"/>
              </a:rPr>
            </a:br>
            <a:br>
              <a:rPr lang="nl-NL" dirty="0">
                <a:latin typeface="Book Antiqua" panose="02040602050305030304" pitchFamily="18" charset="0"/>
              </a:rPr>
            </a:br>
            <a:endParaRPr lang="nl-NL" sz="3100" dirty="0">
              <a:latin typeface="Book Antiqua" panose="02040602050305030304" pitchFamily="18" charset="0"/>
            </a:endParaRPr>
          </a:p>
        </p:txBody>
      </p:sp>
      <p:sp>
        <p:nvSpPr>
          <p:cNvPr id="3" name="Tijdelijke aanduiding voor inhoud 2"/>
          <p:cNvSpPr>
            <a:spLocks noGrp="1"/>
          </p:cNvSpPr>
          <p:nvPr>
            <p:ph idx="1"/>
          </p:nvPr>
        </p:nvSpPr>
        <p:spPr>
          <a:xfrm>
            <a:off x="685801" y="3699803"/>
            <a:ext cx="10131425" cy="2194559"/>
          </a:xfrm>
        </p:spPr>
        <p:txBody>
          <a:bodyPr>
            <a:normAutofit/>
          </a:bodyPr>
          <a:lstStyle/>
          <a:p>
            <a:endParaRPr lang="nl-NL" dirty="0"/>
          </a:p>
          <a:p>
            <a:r>
              <a:rPr lang="nl-NL" sz="2800" dirty="0"/>
              <a:t>Ben ik nu al afgeschreven ? Doe ik er nog toe ?</a:t>
            </a:r>
          </a:p>
          <a:p>
            <a:r>
              <a:rPr lang="nl-NL" sz="2800" dirty="0"/>
              <a:t>Krijg ik ooit nog werk ?</a:t>
            </a:r>
          </a:p>
          <a:p>
            <a:r>
              <a:rPr lang="nl-NL" sz="2800" dirty="0"/>
              <a:t>Hoe zit het met mijn inkomen als ik terugval op bijstandsniveau ?</a:t>
            </a:r>
          </a:p>
          <a:p>
            <a:endParaRPr lang="nl-NL" dirty="0"/>
          </a:p>
        </p:txBody>
      </p:sp>
      <p:pic>
        <p:nvPicPr>
          <p:cNvPr id="4" name="Afbeelding 3"/>
          <p:cNvPicPr>
            <a:picLocks noChangeAspect="1"/>
          </p:cNvPicPr>
          <p:nvPr/>
        </p:nvPicPr>
        <p:blipFill>
          <a:blip r:embed="rId2"/>
          <a:stretch>
            <a:fillRect/>
          </a:stretch>
        </p:blipFill>
        <p:spPr>
          <a:xfrm>
            <a:off x="7277100" y="172212"/>
            <a:ext cx="4572000" cy="3236976"/>
          </a:xfrm>
          <a:prstGeom prst="rect">
            <a:avLst/>
          </a:prstGeom>
        </p:spPr>
      </p:pic>
    </p:spTree>
    <p:extLst>
      <p:ext uri="{BB962C8B-B14F-4D97-AF65-F5344CB8AC3E}">
        <p14:creationId xmlns:p14="http://schemas.microsoft.com/office/powerpoint/2010/main" val="1199571672"/>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218" y="547105"/>
            <a:ext cx="10513011" cy="766231"/>
          </a:xfrm>
        </p:spPr>
        <p:txBody>
          <a:bodyPr>
            <a:normAutofit/>
          </a:bodyPr>
          <a:lstStyle/>
          <a:p>
            <a:r>
              <a:rPr lang="nl-NL" sz="4400" dirty="0">
                <a:latin typeface="Book Antiqua" panose="02040602050305030304" pitchFamily="18" charset="0"/>
              </a:rPr>
              <a:t>‘</a:t>
            </a:r>
            <a:r>
              <a:rPr lang="nl-NL" sz="2800" dirty="0">
                <a:latin typeface="Book Antiqua" panose="02040602050305030304" pitchFamily="18" charset="0"/>
              </a:rPr>
              <a:t>s nachts kan hij de slaap maar moeilijk vatten  </a:t>
            </a:r>
          </a:p>
        </p:txBody>
      </p:sp>
      <p:sp>
        <p:nvSpPr>
          <p:cNvPr id="6" name="Tekstvak 5"/>
          <p:cNvSpPr txBox="1"/>
          <p:nvPr/>
        </p:nvSpPr>
        <p:spPr>
          <a:xfrm>
            <a:off x="253218" y="1593272"/>
            <a:ext cx="11254155" cy="830997"/>
          </a:xfrm>
          <a:prstGeom prst="rect">
            <a:avLst/>
          </a:prstGeom>
          <a:noFill/>
        </p:spPr>
        <p:txBody>
          <a:bodyPr wrap="square" rtlCol="0">
            <a:spAutoFit/>
          </a:bodyPr>
          <a:lstStyle/>
          <a:p>
            <a:r>
              <a:rPr lang="nl-NL" sz="2400" dirty="0"/>
              <a:t>Waardoor hij zich overdag futloos en prikkelbaar voelt. Omdat hij weinig doet, verdwijnt zijn eetlust. Hij valt af en zijn energie vloeit weg.</a:t>
            </a:r>
          </a:p>
        </p:txBody>
      </p:sp>
      <p:pic>
        <p:nvPicPr>
          <p:cNvPr id="7" name="Afbeelding 6"/>
          <p:cNvPicPr>
            <a:picLocks noChangeAspect="1"/>
          </p:cNvPicPr>
          <p:nvPr/>
        </p:nvPicPr>
        <p:blipFill>
          <a:blip r:embed="rId2"/>
          <a:stretch>
            <a:fillRect/>
          </a:stretch>
        </p:blipFill>
        <p:spPr>
          <a:xfrm>
            <a:off x="5243023" y="2580412"/>
            <a:ext cx="5909886" cy="3939924"/>
          </a:xfrm>
          <a:prstGeom prst="rect">
            <a:avLst/>
          </a:prstGeom>
        </p:spPr>
      </p:pic>
    </p:spTree>
    <p:extLst>
      <p:ext uri="{BB962C8B-B14F-4D97-AF65-F5344CB8AC3E}">
        <p14:creationId xmlns:p14="http://schemas.microsoft.com/office/powerpoint/2010/main" val="197620117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latin typeface="Book Antiqua" panose="02040602050305030304" pitchFamily="18" charset="0"/>
              </a:rPr>
              <a:t>Sjaak krijgt  laat van zijn maag en hoofdpijn</a:t>
            </a:r>
            <a:r>
              <a:rPr lang="nl-NL" sz="1800" dirty="0">
                <a:latin typeface="Book Antiqua" panose="02040602050305030304" pitchFamily="18" charset="0"/>
              </a:rPr>
              <a:t>. </a:t>
            </a:r>
          </a:p>
        </p:txBody>
      </p:sp>
      <p:sp>
        <p:nvSpPr>
          <p:cNvPr id="3" name="Tijdelijke aanduiding voor inhoud 2"/>
          <p:cNvSpPr>
            <a:spLocks noGrp="1"/>
          </p:cNvSpPr>
          <p:nvPr>
            <p:ph idx="1"/>
          </p:nvPr>
        </p:nvSpPr>
        <p:spPr>
          <a:xfrm>
            <a:off x="685801" y="2142067"/>
            <a:ext cx="10131425" cy="1674559"/>
          </a:xfrm>
        </p:spPr>
        <p:txBody>
          <a:bodyPr/>
          <a:lstStyle/>
          <a:p>
            <a:pPr marL="0" indent="0">
              <a:buNone/>
            </a:pPr>
            <a:r>
              <a:rPr lang="nl-NL" sz="2800" dirty="0">
                <a:latin typeface="Book Antiqua" panose="02040602050305030304" pitchFamily="18" charset="0"/>
              </a:rPr>
              <a:t>Zijn huisarts schrijft slaapmedicatie, </a:t>
            </a:r>
          </a:p>
          <a:p>
            <a:pPr marL="0" indent="0">
              <a:buNone/>
            </a:pPr>
            <a:r>
              <a:rPr lang="nl-NL" sz="2800" dirty="0">
                <a:latin typeface="Book Antiqua" panose="02040602050305030304" pitchFamily="18" charset="0"/>
              </a:rPr>
              <a:t>maagtabletten en nog wat pijnstillers </a:t>
            </a:r>
          </a:p>
          <a:p>
            <a:pPr marL="0" indent="0">
              <a:buNone/>
            </a:pPr>
            <a:r>
              <a:rPr lang="nl-NL" sz="2800" dirty="0">
                <a:latin typeface="Book Antiqua" panose="02040602050305030304" pitchFamily="18" charset="0"/>
              </a:rPr>
              <a:t>voor. </a:t>
            </a:r>
          </a:p>
        </p:txBody>
      </p:sp>
      <p:pic>
        <p:nvPicPr>
          <p:cNvPr id="5" name="Afbeelding 4"/>
          <p:cNvPicPr>
            <a:picLocks noChangeAspect="1"/>
          </p:cNvPicPr>
          <p:nvPr/>
        </p:nvPicPr>
        <p:blipFill>
          <a:blip r:embed="rId2"/>
          <a:stretch>
            <a:fillRect/>
          </a:stretch>
        </p:blipFill>
        <p:spPr>
          <a:xfrm>
            <a:off x="6751676" y="1759527"/>
            <a:ext cx="4391996" cy="2930813"/>
          </a:xfrm>
          <a:prstGeom prst="rect">
            <a:avLst/>
          </a:prstGeom>
        </p:spPr>
      </p:pic>
    </p:spTree>
    <p:extLst>
      <p:ext uri="{BB962C8B-B14F-4D97-AF65-F5344CB8AC3E}">
        <p14:creationId xmlns:p14="http://schemas.microsoft.com/office/powerpoint/2010/main" val="914957013"/>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Maar waarmee is het allemaal begonnen ?</a:t>
            </a:r>
          </a:p>
        </p:txBody>
      </p:sp>
      <p:pic>
        <p:nvPicPr>
          <p:cNvPr id="5" name="Tijdelijke aanduiding voor inhoud 4"/>
          <p:cNvPicPr>
            <a:picLocks noGrp="1" noChangeAspect="1"/>
          </p:cNvPicPr>
          <p:nvPr>
            <p:ph idx="1"/>
          </p:nvPr>
        </p:nvPicPr>
        <p:blipFill>
          <a:blip r:embed="rId2"/>
          <a:stretch>
            <a:fillRect/>
          </a:stretch>
        </p:blipFill>
        <p:spPr>
          <a:xfrm>
            <a:off x="581891" y="2343309"/>
            <a:ext cx="10113817" cy="3246120"/>
          </a:xfrm>
        </p:spPr>
      </p:pic>
    </p:spTree>
    <p:extLst>
      <p:ext uri="{BB962C8B-B14F-4D97-AF65-F5344CB8AC3E}">
        <p14:creationId xmlns:p14="http://schemas.microsoft.com/office/powerpoint/2010/main" val="2893772256"/>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1" y="351751"/>
            <a:ext cx="10131425" cy="1456267"/>
          </a:xfrm>
        </p:spPr>
        <p:txBody>
          <a:bodyPr/>
          <a:lstStyle/>
          <a:p>
            <a:r>
              <a:rPr lang="nl-NL" dirty="0">
                <a:latin typeface="Book Antiqua" panose="02040602050305030304" pitchFamily="18" charset="0"/>
              </a:rPr>
              <a:t>        menswetenschappen</a:t>
            </a:r>
          </a:p>
        </p:txBody>
      </p:sp>
      <p:sp>
        <p:nvSpPr>
          <p:cNvPr id="3" name="Tijdelijke aanduiding voor inhoud 2"/>
          <p:cNvSpPr>
            <a:spLocks noGrp="1"/>
          </p:cNvSpPr>
          <p:nvPr>
            <p:ph idx="1"/>
          </p:nvPr>
        </p:nvSpPr>
        <p:spPr>
          <a:xfrm>
            <a:off x="685800" y="2254677"/>
            <a:ext cx="10131426" cy="762000"/>
          </a:xfrm>
        </p:spPr>
        <p:txBody>
          <a:bodyPr>
            <a:noAutofit/>
          </a:bodyPr>
          <a:lstStyle/>
          <a:p>
            <a:pPr marL="0" indent="0">
              <a:buNone/>
            </a:pPr>
            <a:endParaRPr lang="nl-NL" sz="3600" dirty="0">
              <a:latin typeface="Book Antiqua" panose="02040602050305030304" pitchFamily="18" charset="0"/>
            </a:endParaRPr>
          </a:p>
          <a:p>
            <a:pPr marL="0" indent="0">
              <a:buNone/>
            </a:pPr>
            <a:r>
              <a:rPr lang="nl-NL" sz="3600" u="sng" dirty="0">
                <a:latin typeface="Book Antiqua" panose="02040602050305030304" pitchFamily="18" charset="0"/>
              </a:rPr>
              <a:t>Psychologie :</a:t>
            </a:r>
          </a:p>
          <a:p>
            <a:pPr marL="0" indent="0">
              <a:buNone/>
            </a:pPr>
            <a:r>
              <a:rPr lang="nl-NL" sz="2800" dirty="0">
                <a:latin typeface="Book Antiqua" panose="02040602050305030304" pitchFamily="18" charset="0"/>
              </a:rPr>
              <a:t>Academische discipline die zich </a:t>
            </a:r>
          </a:p>
          <a:p>
            <a:pPr marL="0" indent="0">
              <a:buNone/>
            </a:pPr>
            <a:r>
              <a:rPr lang="nl-NL" sz="2800" dirty="0">
                <a:latin typeface="Book Antiqua" panose="02040602050305030304" pitchFamily="18" charset="0"/>
              </a:rPr>
              <a:t>bezighoudt met het innerlijk </a:t>
            </a:r>
          </a:p>
          <a:p>
            <a:pPr marL="0" indent="0">
              <a:buNone/>
            </a:pPr>
            <a:r>
              <a:rPr lang="nl-NL" sz="2800" dirty="0">
                <a:latin typeface="Book Antiqua" panose="02040602050305030304" pitchFamily="18" charset="0"/>
              </a:rPr>
              <a:t>leven (kennen, voelen en streven) </a:t>
            </a:r>
          </a:p>
          <a:p>
            <a:pPr marL="0" indent="0">
              <a:buNone/>
            </a:pPr>
            <a:r>
              <a:rPr lang="nl-NL" sz="2800" dirty="0">
                <a:latin typeface="Book Antiqua" panose="02040602050305030304" pitchFamily="18" charset="0"/>
              </a:rPr>
              <a:t>en het gedrag van mensen.</a:t>
            </a:r>
          </a:p>
        </p:txBody>
      </p:sp>
      <p:pic>
        <p:nvPicPr>
          <p:cNvPr id="5" name="Afbeelding 4"/>
          <p:cNvPicPr>
            <a:picLocks noChangeAspect="1"/>
          </p:cNvPicPr>
          <p:nvPr/>
        </p:nvPicPr>
        <p:blipFill>
          <a:blip r:embed="rId2"/>
          <a:stretch>
            <a:fillRect/>
          </a:stretch>
        </p:blipFill>
        <p:spPr>
          <a:xfrm>
            <a:off x="6262255" y="1808018"/>
            <a:ext cx="4655126" cy="4655126"/>
          </a:xfrm>
          <a:prstGeom prst="rect">
            <a:avLst/>
          </a:prstGeom>
        </p:spPr>
      </p:pic>
    </p:spTree>
    <p:extLst>
      <p:ext uri="{BB962C8B-B14F-4D97-AF65-F5344CB8AC3E}">
        <p14:creationId xmlns:p14="http://schemas.microsoft.com/office/powerpoint/2010/main" val="2661391818"/>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522017" y="942109"/>
            <a:ext cx="4077612" cy="421312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title"/>
          </p:nvPr>
        </p:nvSpPr>
        <p:spPr>
          <a:xfrm>
            <a:off x="6400800" y="609600"/>
            <a:ext cx="5147730" cy="1641987"/>
          </a:xfrm>
        </p:spPr>
        <p:txBody>
          <a:bodyPr>
            <a:normAutofit fontScale="90000"/>
          </a:bodyPr>
          <a:lstStyle/>
          <a:p>
            <a:br>
              <a:rPr lang="nl-NL" dirty="0">
                <a:latin typeface="Book Antiqua" panose="02040602050305030304" pitchFamily="18" charset="0"/>
              </a:rPr>
            </a:br>
            <a:br>
              <a:rPr lang="nl-NL" dirty="0">
                <a:latin typeface="Book Antiqua" panose="02040602050305030304" pitchFamily="18" charset="0"/>
              </a:rPr>
            </a:br>
            <a:br>
              <a:rPr lang="nl-NL" dirty="0">
                <a:latin typeface="Book Antiqua" panose="02040602050305030304" pitchFamily="18" charset="0"/>
              </a:rPr>
            </a:br>
            <a:r>
              <a:rPr lang="nl-NL" dirty="0">
                <a:latin typeface="Book Antiqua" panose="02040602050305030304" pitchFamily="18" charset="0"/>
              </a:rPr>
              <a:t>         </a:t>
            </a:r>
            <a:endParaRPr lang="nl-NL" dirty="0"/>
          </a:p>
        </p:txBody>
      </p:sp>
      <p:sp>
        <p:nvSpPr>
          <p:cNvPr id="3" name="Tijdelijke aanduiding voor inhoud 2"/>
          <p:cNvSpPr>
            <a:spLocks noGrp="1"/>
          </p:cNvSpPr>
          <p:nvPr>
            <p:ph idx="1"/>
          </p:nvPr>
        </p:nvSpPr>
        <p:spPr>
          <a:xfrm>
            <a:off x="5084618" y="1052946"/>
            <a:ext cx="6463912" cy="1198642"/>
          </a:xfrm>
        </p:spPr>
        <p:txBody>
          <a:bodyPr>
            <a:normAutofit fontScale="25000" lnSpcReduction="20000"/>
          </a:bodyPr>
          <a:lstStyle/>
          <a:p>
            <a:pPr marL="0" indent="0">
              <a:buNone/>
            </a:pPr>
            <a:endParaRPr lang="nl-NL" sz="11200" dirty="0">
              <a:latin typeface="Book Antiqua" panose="02040602050305030304" pitchFamily="18" charset="0"/>
            </a:endParaRPr>
          </a:p>
          <a:p>
            <a:pPr marL="0" indent="0">
              <a:buNone/>
            </a:pPr>
            <a:r>
              <a:rPr lang="nl-NL" sz="11200" u="sng" dirty="0">
                <a:latin typeface="Book Antiqua" panose="02040602050305030304" pitchFamily="18" charset="0"/>
              </a:rPr>
              <a:t>Doel van de psychologie</a:t>
            </a:r>
          </a:p>
          <a:p>
            <a:pPr marL="0" indent="0">
              <a:buNone/>
            </a:pPr>
            <a:endParaRPr lang="nl-NL" sz="11200" dirty="0">
              <a:latin typeface="Book Antiqua" panose="02040602050305030304" pitchFamily="18" charset="0"/>
            </a:endParaRPr>
          </a:p>
          <a:p>
            <a:pPr marL="0" indent="0">
              <a:buNone/>
            </a:pPr>
            <a:r>
              <a:rPr lang="nl-NL" sz="11200" dirty="0">
                <a:latin typeface="Book Antiqua" panose="02040602050305030304" pitchFamily="18" charset="0"/>
              </a:rPr>
              <a:t>Het verwerven van kennis omtrent </a:t>
            </a:r>
          </a:p>
          <a:p>
            <a:pPr marL="0" indent="0">
              <a:buNone/>
            </a:pPr>
            <a:r>
              <a:rPr lang="nl-NL" sz="11200" dirty="0">
                <a:latin typeface="Book Antiqua" panose="02040602050305030304" pitchFamily="18" charset="0"/>
              </a:rPr>
              <a:t>het doen en laten van dieren (in het </a:t>
            </a:r>
          </a:p>
          <a:p>
            <a:pPr marL="0" indent="0">
              <a:buNone/>
            </a:pPr>
            <a:r>
              <a:rPr lang="nl-NL" sz="11200" dirty="0">
                <a:latin typeface="Book Antiqua" panose="02040602050305030304" pitchFamily="18" charset="0"/>
              </a:rPr>
              <a:t>bijzonder mensen), zowel in hun </a:t>
            </a:r>
          </a:p>
          <a:p>
            <a:pPr marL="0" indent="0">
              <a:buNone/>
            </a:pPr>
            <a:r>
              <a:rPr lang="nl-NL" sz="11200" dirty="0">
                <a:latin typeface="Book Antiqua" panose="02040602050305030304" pitchFamily="18" charset="0"/>
              </a:rPr>
              <a:t>alledaagse omgeving als onder </a:t>
            </a:r>
          </a:p>
          <a:p>
            <a:pPr marL="0" indent="0">
              <a:buNone/>
            </a:pPr>
            <a:r>
              <a:rPr lang="nl-NL" sz="11200" dirty="0">
                <a:latin typeface="Book Antiqua" panose="02040602050305030304" pitchFamily="18" charset="0"/>
              </a:rPr>
              <a:t>bijzondere omstandigheden</a:t>
            </a:r>
          </a:p>
          <a:p>
            <a:pPr marL="0" indent="0">
              <a:buNone/>
            </a:pPr>
            <a:endParaRPr lang="nl-NL" dirty="0">
              <a:latin typeface="Book Antiqua" panose="02040602050305030304" pitchFamily="18" charset="0"/>
            </a:endParaRPr>
          </a:p>
        </p:txBody>
      </p:sp>
    </p:spTree>
    <p:extLst>
      <p:ext uri="{BB962C8B-B14F-4D97-AF65-F5344CB8AC3E}">
        <p14:creationId xmlns:p14="http://schemas.microsoft.com/office/powerpoint/2010/main" val="127658384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58E1861-DA01-43CD-A0AB-33982209E675}"/>
              </a:ext>
            </a:extLst>
          </p:cNvPr>
          <p:cNvSpPr>
            <a:spLocks noGrp="1"/>
          </p:cNvSpPr>
          <p:nvPr>
            <p:ph type="title"/>
          </p:nvPr>
        </p:nvSpPr>
        <p:spPr>
          <a:xfrm>
            <a:off x="609601" y="4714251"/>
            <a:ext cx="10923638" cy="1125190"/>
          </a:xfrm>
        </p:spPr>
        <p:txBody>
          <a:bodyPr vert="horz" lIns="91440" tIns="45720" rIns="91440" bIns="45720" rtlCol="0" anchor="b">
            <a:normAutofit/>
          </a:bodyPr>
          <a:lstStyle/>
          <a:p>
            <a:pPr>
              <a:lnSpc>
                <a:spcPct val="80000"/>
              </a:lnSpc>
            </a:pPr>
            <a:r>
              <a:rPr lang="en-US" sz="6600" dirty="0">
                <a:solidFill>
                  <a:srgbClr val="FFFFFF"/>
                </a:solidFill>
              </a:rPr>
              <a:t>Planning</a:t>
            </a:r>
          </a:p>
        </p:txBody>
      </p:sp>
      <p:sp>
        <p:nvSpPr>
          <p:cNvPr id="14" name="Rectangle 13">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E55417EE-9034-4B47-AD6F-883FE1DFAB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778" y="105487"/>
            <a:ext cx="3590205" cy="3590205"/>
          </a:xfrm>
          <a:prstGeom prst="rect">
            <a:avLst/>
          </a:prstGeom>
        </p:spPr>
      </p:pic>
      <p:graphicFrame>
        <p:nvGraphicFramePr>
          <p:cNvPr id="3" name="Tabel 2">
            <a:extLst>
              <a:ext uri="{FF2B5EF4-FFF2-40B4-BE49-F238E27FC236}">
                <a16:creationId xmlns:a16="http://schemas.microsoft.com/office/drawing/2014/main" id="{E0A63158-B37B-48B6-AB6A-D2BF51612CC8}"/>
              </a:ext>
            </a:extLst>
          </p:cNvPr>
          <p:cNvGraphicFramePr>
            <a:graphicFrameLocks noGrp="1"/>
          </p:cNvGraphicFramePr>
          <p:nvPr>
            <p:extLst>
              <p:ext uri="{D42A27DB-BD31-4B8C-83A1-F6EECF244321}">
                <p14:modId xmlns:p14="http://schemas.microsoft.com/office/powerpoint/2010/main" val="1056111564"/>
              </p:ext>
            </p:extLst>
          </p:nvPr>
        </p:nvGraphicFramePr>
        <p:xfrm>
          <a:off x="4427584" y="310896"/>
          <a:ext cx="7536638" cy="6053329"/>
        </p:xfrm>
        <a:graphic>
          <a:graphicData uri="http://schemas.openxmlformats.org/drawingml/2006/table">
            <a:tbl>
              <a:tblPr firstRow="1" firstCol="1" bandRow="1">
                <a:tableStyleId>{5C22544A-7EE6-4342-B048-85BDC9FD1C3A}</a:tableStyleId>
              </a:tblPr>
              <a:tblGrid>
                <a:gridCol w="1888593">
                  <a:extLst>
                    <a:ext uri="{9D8B030D-6E8A-4147-A177-3AD203B41FA5}">
                      <a16:colId xmlns:a16="http://schemas.microsoft.com/office/drawing/2014/main" val="1212944260"/>
                    </a:ext>
                  </a:extLst>
                </a:gridCol>
                <a:gridCol w="5648045">
                  <a:extLst>
                    <a:ext uri="{9D8B030D-6E8A-4147-A177-3AD203B41FA5}">
                      <a16:colId xmlns:a16="http://schemas.microsoft.com/office/drawing/2014/main" val="3907052921"/>
                    </a:ext>
                  </a:extLst>
                </a:gridCol>
              </a:tblGrid>
              <a:tr h="373188">
                <a:tc>
                  <a:txBody>
                    <a:bodyPr/>
                    <a:lstStyle/>
                    <a:p>
                      <a:pPr>
                        <a:lnSpc>
                          <a:spcPct val="106000"/>
                        </a:lnSpc>
                        <a:spcAft>
                          <a:spcPts val="0"/>
                        </a:spcAft>
                      </a:pPr>
                      <a:r>
                        <a:rPr lang="nl-NL" sz="1200">
                          <a:effectLst/>
                        </a:rPr>
                        <a:t>Datum</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a:effectLst/>
                        </a:rPr>
                        <a:t>Les: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7311216"/>
                  </a:ext>
                </a:extLst>
              </a:tr>
              <a:tr h="373188">
                <a:tc>
                  <a:txBody>
                    <a:bodyPr/>
                    <a:lstStyle/>
                    <a:p>
                      <a:pPr>
                        <a:lnSpc>
                          <a:spcPct val="106000"/>
                        </a:lnSpc>
                        <a:spcAft>
                          <a:spcPts val="0"/>
                        </a:spcAft>
                      </a:pPr>
                      <a:r>
                        <a:rPr lang="nl-NL" sz="1200">
                          <a:effectLst/>
                        </a:rPr>
                        <a:t>10 mei 2019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a:effectLst/>
                        </a:rPr>
                        <a:t>1: Uitleg over de periode, kennisinformatie en eerste brainstorm sessie</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9071261"/>
                  </a:ext>
                </a:extLst>
              </a:tr>
              <a:tr h="373188">
                <a:tc>
                  <a:txBody>
                    <a:bodyPr/>
                    <a:lstStyle/>
                    <a:p>
                      <a:pPr>
                        <a:lnSpc>
                          <a:spcPct val="106000"/>
                        </a:lnSpc>
                        <a:spcAft>
                          <a:spcPts val="0"/>
                        </a:spcAft>
                      </a:pPr>
                      <a:r>
                        <a:rPr lang="nl-NL" sz="1200">
                          <a:effectLst/>
                        </a:rPr>
                        <a:t>17 mei 2019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a:effectLst/>
                        </a:rPr>
                        <a:t>2: Kennisinformatie en brainstormen.</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3494048"/>
                  </a:ext>
                </a:extLst>
              </a:tr>
              <a:tr h="762840">
                <a:tc>
                  <a:txBody>
                    <a:bodyPr/>
                    <a:lstStyle/>
                    <a:p>
                      <a:pPr>
                        <a:lnSpc>
                          <a:spcPct val="106000"/>
                        </a:lnSpc>
                        <a:spcAft>
                          <a:spcPts val="0"/>
                        </a:spcAft>
                      </a:pPr>
                      <a:r>
                        <a:rPr lang="nl-NL" sz="1200">
                          <a:effectLst/>
                        </a:rPr>
                        <a:t>24 mei 2019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a:effectLst/>
                        </a:rPr>
                        <a:t>3: Vorm geven aan eindopdracht. Ideeën pitchen aan de klas, tips vragen aan de klas.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6484737"/>
                  </a:ext>
                </a:extLst>
              </a:tr>
              <a:tr h="373188">
                <a:tc>
                  <a:txBody>
                    <a:bodyPr/>
                    <a:lstStyle/>
                    <a:p>
                      <a:pPr>
                        <a:lnSpc>
                          <a:spcPct val="106000"/>
                        </a:lnSpc>
                        <a:spcAft>
                          <a:spcPts val="0"/>
                        </a:spcAft>
                      </a:pPr>
                      <a:r>
                        <a:rPr lang="nl-NL" sz="1200">
                          <a:effectLst/>
                        </a:rPr>
                        <a:t>31 mei 2019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a:effectLst/>
                        </a:rPr>
                        <a:t>VRIJ: Dag na Hemelvaartsdag.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790834"/>
                  </a:ext>
                </a:extLst>
              </a:tr>
              <a:tr h="373188">
                <a:tc>
                  <a:txBody>
                    <a:bodyPr/>
                    <a:lstStyle/>
                    <a:p>
                      <a:pPr>
                        <a:lnSpc>
                          <a:spcPct val="106000"/>
                        </a:lnSpc>
                        <a:spcAft>
                          <a:spcPts val="0"/>
                        </a:spcAft>
                      </a:pPr>
                      <a:r>
                        <a:rPr lang="nl-NL" sz="1200">
                          <a:effectLst/>
                        </a:rPr>
                        <a:t>7 juni 2019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a:effectLst/>
                        </a:rPr>
                        <a:t>Examenweek, lessen vervallen.</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6457201"/>
                  </a:ext>
                </a:extLst>
              </a:tr>
              <a:tr h="373188">
                <a:tc>
                  <a:txBody>
                    <a:bodyPr/>
                    <a:lstStyle/>
                    <a:p>
                      <a:pPr>
                        <a:lnSpc>
                          <a:spcPct val="106000"/>
                        </a:lnSpc>
                        <a:spcAft>
                          <a:spcPts val="0"/>
                        </a:spcAft>
                      </a:pPr>
                      <a:r>
                        <a:rPr lang="nl-NL" sz="1200">
                          <a:effectLst/>
                        </a:rPr>
                        <a:t>14 Juni 2019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dirty="0">
                          <a:effectLst/>
                        </a:rPr>
                        <a:t>6: Eindopdracht concretiseren, reflectieverslag maken.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4672486"/>
                  </a:ext>
                </a:extLst>
              </a:tr>
              <a:tr h="1542145">
                <a:tc>
                  <a:txBody>
                    <a:bodyPr/>
                    <a:lstStyle/>
                    <a:p>
                      <a:pPr>
                        <a:lnSpc>
                          <a:spcPct val="106000"/>
                        </a:lnSpc>
                        <a:spcAft>
                          <a:spcPts val="0"/>
                        </a:spcAft>
                      </a:pPr>
                      <a:r>
                        <a:rPr lang="nl-NL" sz="1200">
                          <a:effectLst/>
                        </a:rPr>
                        <a:t>21 Juni 2019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dirty="0">
                          <a:effectLst/>
                        </a:rPr>
                        <a:t>7: Eindopdracht afronden, presentatie van eindopdracht maken en reflectieverslag maken. </a:t>
                      </a:r>
                      <a:br>
                        <a:rPr lang="nl-NL" sz="1200" dirty="0">
                          <a:effectLst/>
                        </a:rPr>
                      </a:br>
                      <a:br>
                        <a:rPr lang="nl-NL" sz="1200" dirty="0">
                          <a:effectLst/>
                        </a:rPr>
                      </a:br>
                      <a:r>
                        <a:rPr lang="nl-NL" sz="1200" dirty="0">
                          <a:effectLst/>
                        </a:rPr>
                        <a:t>(Afstudeerproject markt!)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9354284"/>
                  </a:ext>
                </a:extLst>
              </a:tr>
              <a:tr h="373188">
                <a:tc>
                  <a:txBody>
                    <a:bodyPr/>
                    <a:lstStyle/>
                    <a:p>
                      <a:pPr>
                        <a:lnSpc>
                          <a:spcPct val="106000"/>
                        </a:lnSpc>
                        <a:spcAft>
                          <a:spcPts val="0"/>
                        </a:spcAft>
                      </a:pPr>
                      <a:r>
                        <a:rPr lang="nl-NL" sz="1200">
                          <a:effectLst/>
                        </a:rPr>
                        <a:t>28 Juni 2019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a:effectLst/>
                        </a:rPr>
                        <a:t>8: Eind presentaties, bezig met reflectieverslag.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6383557"/>
                  </a:ext>
                </a:extLst>
              </a:tr>
              <a:tr h="762840">
                <a:tc>
                  <a:txBody>
                    <a:bodyPr/>
                    <a:lstStyle/>
                    <a:p>
                      <a:pPr>
                        <a:lnSpc>
                          <a:spcPct val="106000"/>
                        </a:lnSpc>
                        <a:spcAft>
                          <a:spcPts val="0"/>
                        </a:spcAft>
                      </a:pPr>
                      <a:r>
                        <a:rPr lang="nl-NL" sz="1200">
                          <a:effectLst/>
                        </a:rPr>
                        <a:t>5 juli 2019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a:effectLst/>
                        </a:rPr>
                        <a:t>9: Eind presentaties, bezig met reflectieverslag en inleveren reflectieverslag eind van de les.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7312323"/>
                  </a:ext>
                </a:extLst>
              </a:tr>
              <a:tr h="373188">
                <a:tc>
                  <a:txBody>
                    <a:bodyPr/>
                    <a:lstStyle/>
                    <a:p>
                      <a:pPr>
                        <a:lnSpc>
                          <a:spcPct val="106000"/>
                        </a:lnSpc>
                        <a:spcAft>
                          <a:spcPts val="0"/>
                        </a:spcAft>
                      </a:pPr>
                      <a:r>
                        <a:rPr lang="nl-NL" sz="1200">
                          <a:effectLst/>
                        </a:rPr>
                        <a:t>12 juli 2019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0"/>
                        </a:spcAft>
                      </a:pPr>
                      <a:r>
                        <a:rPr lang="nl-NL" sz="1200" dirty="0">
                          <a:effectLst/>
                        </a:rPr>
                        <a:t>10: Bufferweek.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7926514"/>
                  </a:ext>
                </a:extLst>
              </a:tr>
            </a:tbl>
          </a:graphicData>
        </a:graphic>
      </p:graphicFrame>
    </p:spTree>
    <p:extLst>
      <p:ext uri="{BB962C8B-B14F-4D97-AF65-F5344CB8AC3E}">
        <p14:creationId xmlns:p14="http://schemas.microsoft.com/office/powerpoint/2010/main" val="1068581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637311"/>
            <a:ext cx="12496799" cy="7048083"/>
          </a:xfrm>
          <a:prstGeom prst="rect">
            <a:avLst/>
          </a:prstGeom>
          <a:noFill/>
        </p:spPr>
        <p:txBody>
          <a:bodyPr wrap="square" rtlCol="0">
            <a:spAutoFit/>
          </a:bodyPr>
          <a:lstStyle/>
          <a:p>
            <a:r>
              <a:rPr lang="nl-NL" sz="3600" dirty="0">
                <a:latin typeface="Book Antiqua" panose="02040602050305030304" pitchFamily="18" charset="0"/>
              </a:rPr>
              <a:t>Is Psychiatrie een wetenschap ?</a:t>
            </a:r>
          </a:p>
          <a:p>
            <a:endParaRPr lang="nl-NL" sz="3600" dirty="0">
              <a:latin typeface="Book Antiqua" panose="02040602050305030304" pitchFamily="18" charset="0"/>
            </a:endParaRPr>
          </a:p>
          <a:p>
            <a:r>
              <a:rPr lang="nl-NL" sz="2800" u="sng" dirty="0">
                <a:latin typeface="Book Antiqua" panose="02040602050305030304" pitchFamily="18" charset="0"/>
              </a:rPr>
              <a:t>Ten eerste: Wat is wetenschap ?</a:t>
            </a:r>
          </a:p>
          <a:p>
            <a:endParaRPr lang="nl-NL" sz="2800" dirty="0">
              <a:latin typeface="Book Antiqua" panose="02040602050305030304" pitchFamily="18" charset="0"/>
            </a:endParaRPr>
          </a:p>
          <a:p>
            <a:r>
              <a:rPr lang="nl-NL" sz="3600" dirty="0">
                <a:latin typeface="Book Antiqua" panose="02040602050305030304" pitchFamily="18" charset="0"/>
              </a:rPr>
              <a:t>Zowel systematisch verkregen en </a:t>
            </a:r>
          </a:p>
          <a:p>
            <a:r>
              <a:rPr lang="nl-NL" sz="3600" dirty="0">
                <a:latin typeface="Book Antiqua" panose="02040602050305030304" pitchFamily="18" charset="0"/>
              </a:rPr>
              <a:t>geordende objectieve menselijke </a:t>
            </a:r>
          </a:p>
          <a:p>
            <a:r>
              <a:rPr lang="nl-NL" sz="3600" dirty="0">
                <a:latin typeface="Book Antiqua" panose="02040602050305030304" pitchFamily="18" charset="0"/>
              </a:rPr>
              <a:t>kennis, als het proces van </a:t>
            </a:r>
          </a:p>
          <a:p>
            <a:r>
              <a:rPr lang="nl-NL" sz="3600" dirty="0">
                <a:latin typeface="Book Antiqua" panose="02040602050305030304" pitchFamily="18" charset="0"/>
              </a:rPr>
              <a:t>kennisverwerving en de </a:t>
            </a:r>
          </a:p>
          <a:p>
            <a:r>
              <a:rPr lang="nl-NL" sz="3600" dirty="0">
                <a:latin typeface="Book Antiqua" panose="02040602050305030304" pitchFamily="18" charset="0"/>
              </a:rPr>
              <a:t>gemeenschap waarin deze kennis wordt vergaard. </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7394713" y="299068"/>
            <a:ext cx="4190765" cy="4536158"/>
          </a:xfrm>
          <a:prstGeom prst="rect">
            <a:avLst/>
          </a:prstGeom>
        </p:spPr>
      </p:pic>
    </p:spTree>
    <p:extLst>
      <p:ext uri="{BB962C8B-B14F-4D97-AF65-F5344CB8AC3E}">
        <p14:creationId xmlns:p14="http://schemas.microsoft.com/office/powerpoint/2010/main" val="288678960"/>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747252" y="639097"/>
            <a:ext cx="5250425"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el 1"/>
          <p:cNvSpPr>
            <a:spLocks noGrp="1"/>
          </p:cNvSpPr>
          <p:nvPr>
            <p:ph type="ctrTitle"/>
          </p:nvPr>
        </p:nvSpPr>
        <p:spPr>
          <a:xfrm>
            <a:off x="6400800" y="609600"/>
            <a:ext cx="5147730" cy="1641987"/>
          </a:xfrm>
        </p:spPr>
        <p:txBody>
          <a:bodyPr vert="horz" lIns="91440" tIns="45720" rIns="91440" bIns="45720" rtlCol="0" anchor="ctr">
            <a:normAutofit/>
          </a:bodyPr>
          <a:lstStyle/>
          <a:p>
            <a:pPr algn="l">
              <a:lnSpc>
                <a:spcPct val="90000"/>
              </a:lnSpc>
            </a:pPr>
            <a:r>
              <a:rPr lang="en-US" sz="3600" dirty="0"/>
              <a:t>Is </a:t>
            </a:r>
            <a:r>
              <a:rPr lang="en-US" sz="3600" dirty="0" err="1"/>
              <a:t>Psychiatrie</a:t>
            </a:r>
            <a:r>
              <a:rPr lang="en-US" sz="3600" dirty="0"/>
              <a:t> </a:t>
            </a:r>
            <a:r>
              <a:rPr lang="en-US" sz="3600" dirty="0" err="1"/>
              <a:t>een</a:t>
            </a:r>
            <a:r>
              <a:rPr lang="en-US" sz="3600" dirty="0"/>
              <a:t> </a:t>
            </a:r>
            <a:r>
              <a:rPr lang="en-US" sz="3600" dirty="0" err="1"/>
              <a:t>wetenschap</a:t>
            </a:r>
            <a:r>
              <a:rPr lang="en-US" sz="3600" dirty="0"/>
              <a:t> ?</a:t>
            </a:r>
            <a:br>
              <a:rPr lang="en-US" sz="3600" dirty="0"/>
            </a:br>
            <a:endParaRPr lang="en-US" sz="3600" dirty="0"/>
          </a:p>
        </p:txBody>
      </p:sp>
      <p:sp>
        <p:nvSpPr>
          <p:cNvPr id="5" name="Tekstvak 4"/>
          <p:cNvSpPr txBox="1"/>
          <p:nvPr/>
        </p:nvSpPr>
        <p:spPr>
          <a:xfrm>
            <a:off x="6400800" y="2251587"/>
            <a:ext cx="5147730" cy="3637935"/>
          </a:xfrm>
          <a:prstGeom prst="rect">
            <a:avLst/>
          </a:prstGeom>
        </p:spPr>
        <p:txBody>
          <a:bodyPr vert="horz" lIns="91440" tIns="45720" rIns="91440" bIns="45720" rtlCol="0" anchor="ctr">
            <a:normAutofit fontScale="92500" lnSpcReduction="10000"/>
          </a:bodyPr>
          <a:lstStyle/>
          <a:p>
            <a:pPr>
              <a:lnSpc>
                <a:spcPct val="80000"/>
              </a:lnSpc>
              <a:spcAft>
                <a:spcPts val="1000"/>
              </a:spcAft>
              <a:buClr>
                <a:schemeClr val="tx1"/>
              </a:buClr>
              <a:buSzPct val="100000"/>
              <a:buFont typeface="Arial"/>
              <a:buChar char="•"/>
            </a:pPr>
            <a:r>
              <a:rPr lang="en-US" sz="1700" u="sng" dirty="0">
                <a:latin typeface="Book Antiqua" panose="02040602050305030304" pitchFamily="18" charset="0"/>
              </a:rPr>
              <a:t>Nee</a:t>
            </a:r>
            <a:r>
              <a:rPr lang="en-US" sz="1700" dirty="0">
                <a:latin typeface="Book Antiqua" panose="02040602050305030304" pitchFamily="18" charset="0"/>
              </a:rPr>
              <a:t>:   Het is </a:t>
            </a:r>
            <a:r>
              <a:rPr lang="en-US" sz="1700" dirty="0" err="1">
                <a:latin typeface="Book Antiqua" panose="02040602050305030304" pitchFamily="18" charset="0"/>
              </a:rPr>
              <a:t>moeilijk</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vaak</a:t>
            </a:r>
            <a:r>
              <a:rPr lang="en-US" sz="1700" dirty="0">
                <a:latin typeface="Book Antiqua" panose="02040602050305030304" pitchFamily="18" charset="0"/>
              </a:rPr>
              <a:t> </a:t>
            </a:r>
            <a:r>
              <a:rPr lang="en-US" sz="1700" dirty="0" err="1">
                <a:latin typeface="Book Antiqua" panose="02040602050305030304" pitchFamily="18" charset="0"/>
              </a:rPr>
              <a:t>onmogelijk</a:t>
            </a:r>
            <a:r>
              <a:rPr lang="en-US" sz="1700" dirty="0">
                <a:latin typeface="Book Antiqua" panose="02040602050305030304" pitchFamily="18" charset="0"/>
              </a:rPr>
              <a:t> om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standaarden</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ontwikkelen</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menselijk</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gedrag</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meten</a:t>
            </a:r>
            <a:r>
              <a:rPr lang="en-US" sz="1700" dirty="0">
                <a:latin typeface="Book Antiqua" panose="02040602050305030304" pitchFamily="18" charset="0"/>
              </a:rPr>
              <a:t>. </a:t>
            </a:r>
            <a:r>
              <a:rPr lang="en-US" sz="1700" dirty="0" err="1">
                <a:latin typeface="Book Antiqua" panose="02040602050305030304" pitchFamily="18" charset="0"/>
              </a:rPr>
              <a:t>Ieder</a:t>
            </a:r>
            <a:r>
              <a:rPr lang="en-US" sz="1700" dirty="0">
                <a:latin typeface="Book Antiqua" panose="02040602050305030304" pitchFamily="18" charset="0"/>
              </a:rPr>
              <a:t> </a:t>
            </a:r>
            <a:r>
              <a:rPr lang="en-US" sz="1700" dirty="0" err="1">
                <a:latin typeface="Book Antiqua" panose="02040602050305030304" pitchFamily="18" charset="0"/>
              </a:rPr>
              <a:t>mens</a:t>
            </a:r>
            <a:r>
              <a:rPr lang="en-US" sz="1700" dirty="0">
                <a:latin typeface="Book Antiqua" panose="02040602050305030304" pitchFamily="18" charset="0"/>
              </a:rPr>
              <a:t> </a:t>
            </a:r>
            <a:r>
              <a:rPr lang="en-US" sz="1700" dirty="0" err="1">
                <a:latin typeface="Book Antiqua" panose="02040602050305030304" pitchFamily="18" charset="0"/>
              </a:rPr>
              <a:t>reageert</a:t>
            </a:r>
            <a:r>
              <a:rPr lang="en-US" sz="1700" dirty="0">
                <a:latin typeface="Book Antiqua" panose="02040602050305030304" pitchFamily="18" charset="0"/>
              </a:rPr>
              <a:t> </a:t>
            </a:r>
            <a:r>
              <a:rPr lang="en-US" sz="1700" dirty="0" err="1">
                <a:latin typeface="Book Antiqua" panose="02040602050305030304" pitchFamily="18" charset="0"/>
              </a:rPr>
              <a:t>weer</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anders</a:t>
            </a:r>
            <a:r>
              <a:rPr lang="en-US" sz="1700" dirty="0">
                <a:latin typeface="Book Antiqua" panose="02040602050305030304" pitchFamily="18" charset="0"/>
              </a:rPr>
              <a:t> op </a:t>
            </a:r>
            <a:r>
              <a:rPr lang="en-US" sz="1700" dirty="0" err="1">
                <a:latin typeface="Book Antiqua" panose="02040602050305030304" pitchFamily="18" charset="0"/>
              </a:rPr>
              <a:t>een</a:t>
            </a:r>
            <a:r>
              <a:rPr lang="en-US" sz="1700" dirty="0">
                <a:latin typeface="Book Antiqua" panose="02040602050305030304" pitchFamily="18" charset="0"/>
              </a:rPr>
              <a:t> </a:t>
            </a:r>
            <a:r>
              <a:rPr lang="en-US" sz="1700" dirty="0" err="1">
                <a:latin typeface="Book Antiqua" panose="02040602050305030304" pitchFamily="18" charset="0"/>
              </a:rPr>
              <a:t>behandeling</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voor</a:t>
            </a:r>
            <a:r>
              <a:rPr lang="en-US" sz="1700" dirty="0">
                <a:latin typeface="Book Antiqua" panose="02040602050305030304" pitchFamily="18" charset="0"/>
              </a:rPr>
              <a:t> </a:t>
            </a:r>
            <a:r>
              <a:rPr lang="en-US" sz="1700" dirty="0" err="1">
                <a:latin typeface="Book Antiqua" panose="02040602050305030304" pitchFamily="18" charset="0"/>
              </a:rPr>
              <a:t>ieder</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mens</a:t>
            </a:r>
            <a:r>
              <a:rPr lang="en-US" sz="1700" dirty="0">
                <a:latin typeface="Book Antiqua" panose="02040602050305030304" pitchFamily="18" charset="0"/>
              </a:rPr>
              <a:t> is de  </a:t>
            </a:r>
            <a:r>
              <a:rPr lang="en-US" sz="1700" dirty="0" err="1">
                <a:latin typeface="Book Antiqua" panose="02040602050305030304" pitchFamily="18" charset="0"/>
              </a:rPr>
              <a:t>prognose</a:t>
            </a:r>
            <a:r>
              <a:rPr lang="en-US" sz="1700" dirty="0">
                <a:latin typeface="Book Antiqua" panose="02040602050305030304" pitchFamily="18" charset="0"/>
              </a:rPr>
              <a:t> </a:t>
            </a:r>
            <a:r>
              <a:rPr lang="en-US" sz="1700" dirty="0" err="1">
                <a:latin typeface="Book Antiqua" panose="02040602050305030304" pitchFamily="18" charset="0"/>
              </a:rPr>
              <a:t>verschillend</a:t>
            </a:r>
            <a:r>
              <a:rPr lang="en-US" sz="1700" dirty="0">
                <a:latin typeface="Book Antiqua" panose="02040602050305030304" pitchFamily="18" charset="0"/>
              </a:rPr>
              <a:t>. </a:t>
            </a:r>
            <a:r>
              <a:rPr lang="en-US" sz="1700" dirty="0" err="1">
                <a:latin typeface="Book Antiqua" panose="02040602050305030304" pitchFamily="18" charset="0"/>
              </a:rPr>
              <a:t>Culturele</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aspecten</a:t>
            </a:r>
            <a:r>
              <a:rPr lang="en-US" sz="1700" dirty="0">
                <a:latin typeface="Book Antiqua" panose="02040602050305030304" pitchFamily="18" charset="0"/>
              </a:rPr>
              <a:t>, </a:t>
            </a:r>
            <a:r>
              <a:rPr lang="en-US" sz="1700" dirty="0" err="1">
                <a:latin typeface="Book Antiqua" panose="02040602050305030304" pitchFamily="18" charset="0"/>
              </a:rPr>
              <a:t>erfelijkheid</a:t>
            </a:r>
            <a:r>
              <a:rPr lang="en-US" sz="1700" dirty="0">
                <a:latin typeface="Book Antiqua" panose="02040602050305030304" pitchFamily="18" charset="0"/>
              </a:rPr>
              <a:t>, </a:t>
            </a:r>
            <a:r>
              <a:rPr lang="en-US" sz="1700" dirty="0" err="1">
                <a:latin typeface="Book Antiqua" panose="02040602050305030304" pitchFamily="18" charset="0"/>
              </a:rPr>
              <a:t>geschiedenis</a:t>
            </a:r>
            <a:r>
              <a:rPr lang="en-US" sz="1700" dirty="0">
                <a:latin typeface="Book Antiqua" panose="02040602050305030304" pitchFamily="18" charset="0"/>
              </a:rPr>
              <a:t>, </a:t>
            </a:r>
            <a:r>
              <a:rPr lang="en-US" sz="1700" dirty="0" err="1">
                <a:latin typeface="Book Antiqua" panose="02040602050305030304" pitchFamily="18" charset="0"/>
              </a:rPr>
              <a:t>klimaat</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opvoeding</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levensloop</a:t>
            </a:r>
            <a:r>
              <a:rPr lang="en-US" sz="1700" dirty="0">
                <a:latin typeface="Book Antiqua" panose="02040602050305030304" pitchFamily="18" charset="0"/>
              </a:rPr>
              <a:t> </a:t>
            </a:r>
            <a:r>
              <a:rPr lang="en-US" sz="1700" dirty="0" err="1">
                <a:latin typeface="Book Antiqua" panose="02040602050305030304" pitchFamily="18" charset="0"/>
              </a:rPr>
              <a:t>zijn</a:t>
            </a:r>
            <a:r>
              <a:rPr lang="en-US" sz="1700" dirty="0">
                <a:latin typeface="Book Antiqua" panose="02040602050305030304" pitchFamily="18" charset="0"/>
              </a:rPr>
              <a:t> </a:t>
            </a:r>
            <a:r>
              <a:rPr lang="en-US" sz="1700" dirty="0" err="1">
                <a:latin typeface="Book Antiqua" panose="02040602050305030304" pitchFamily="18" charset="0"/>
              </a:rPr>
              <a:t>altijd</a:t>
            </a:r>
            <a:r>
              <a:rPr lang="en-US" sz="1700" dirty="0">
                <a:latin typeface="Book Antiqua" panose="02040602050305030304" pitchFamily="18" charset="0"/>
              </a:rPr>
              <a:t> </a:t>
            </a:r>
          </a:p>
          <a:p>
            <a:pPr>
              <a:lnSpc>
                <a:spcPct val="80000"/>
              </a:lnSpc>
              <a:spcAft>
                <a:spcPts val="1000"/>
              </a:spcAft>
              <a:buClr>
                <a:schemeClr val="tx1"/>
              </a:buClr>
              <a:buSzPct val="100000"/>
            </a:pPr>
            <a:r>
              <a:rPr lang="en-US" sz="1700" dirty="0">
                <a:latin typeface="Book Antiqua" panose="02040602050305030304" pitchFamily="18" charset="0"/>
              </a:rPr>
              <a:t>             </a:t>
            </a:r>
            <a:r>
              <a:rPr lang="en-US" sz="1700" dirty="0" err="1">
                <a:latin typeface="Book Antiqua" panose="02040602050305030304" pitchFamily="18" charset="0"/>
              </a:rPr>
              <a:t>variabel</a:t>
            </a:r>
            <a:r>
              <a:rPr lang="en-US" sz="1700" dirty="0">
                <a:latin typeface="Book Antiqua" panose="02040602050305030304" pitchFamily="18" charset="0"/>
              </a:rPr>
              <a:t>.</a:t>
            </a:r>
          </a:p>
          <a:p>
            <a:pPr>
              <a:lnSpc>
                <a:spcPct val="80000"/>
              </a:lnSpc>
              <a:spcAft>
                <a:spcPts val="1000"/>
              </a:spcAft>
              <a:buClr>
                <a:schemeClr val="tx1"/>
              </a:buClr>
              <a:buSzPct val="100000"/>
              <a:buFont typeface="Arial"/>
              <a:buChar char="•"/>
            </a:pPr>
            <a:endParaRPr lang="en-US" sz="1700" dirty="0">
              <a:latin typeface="Book Antiqua" panose="02040602050305030304" pitchFamily="18" charset="0"/>
            </a:endParaRPr>
          </a:p>
          <a:p>
            <a:pPr>
              <a:lnSpc>
                <a:spcPct val="80000"/>
              </a:lnSpc>
              <a:spcAft>
                <a:spcPts val="1000"/>
              </a:spcAft>
              <a:buClr>
                <a:schemeClr val="tx1"/>
              </a:buClr>
              <a:buSzPct val="100000"/>
              <a:buFont typeface="Arial"/>
              <a:buChar char="•"/>
            </a:pPr>
            <a:r>
              <a:rPr lang="en-US" sz="1700" u="sng" dirty="0">
                <a:latin typeface="Book Antiqua" panose="02040602050305030304" pitchFamily="18" charset="0"/>
              </a:rPr>
              <a:t>Ja</a:t>
            </a:r>
            <a:r>
              <a:rPr lang="en-US" sz="1700" dirty="0">
                <a:latin typeface="Book Antiqua" panose="02040602050305030304" pitchFamily="18" charset="0"/>
              </a:rPr>
              <a:t>:      Door </a:t>
            </a:r>
            <a:r>
              <a:rPr lang="en-US" sz="1700" dirty="0" err="1">
                <a:latin typeface="Book Antiqua" panose="02040602050305030304" pitchFamily="18" charset="0"/>
              </a:rPr>
              <a:t>jarenlang</a:t>
            </a:r>
            <a:r>
              <a:rPr lang="en-US" sz="1700" dirty="0">
                <a:latin typeface="Book Antiqua" panose="02040602050305030304" pitchFamily="18" charset="0"/>
              </a:rPr>
              <a:t> </a:t>
            </a:r>
            <a:r>
              <a:rPr lang="en-US" sz="1700" dirty="0" err="1">
                <a:latin typeface="Book Antiqua" panose="02040602050305030304" pitchFamily="18" charset="0"/>
              </a:rPr>
              <a:t>gegevens</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verzamelen</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p>
          <a:p>
            <a:pPr>
              <a:lnSpc>
                <a:spcPct val="80000"/>
              </a:lnSpc>
              <a:spcAft>
                <a:spcPts val="1000"/>
              </a:spcAft>
              <a:buClr>
                <a:schemeClr val="tx1"/>
              </a:buClr>
              <a:buSzPct val="100000"/>
              <a:buFont typeface="Arial"/>
              <a:buChar char="•"/>
            </a:pPr>
            <a:r>
              <a:rPr lang="en-US" sz="1700" dirty="0">
                <a:latin typeface="Book Antiqua" panose="02040602050305030304" pitchFamily="18" charset="0"/>
              </a:rPr>
              <a:t>           </a:t>
            </a:r>
            <a:r>
              <a:rPr lang="en-US" sz="1700" dirty="0" err="1">
                <a:latin typeface="Book Antiqua" panose="02040602050305030304" pitchFamily="18" charset="0"/>
              </a:rPr>
              <a:t>internationaal</a:t>
            </a:r>
            <a:r>
              <a:rPr lang="en-US" sz="1700" dirty="0">
                <a:latin typeface="Book Antiqua" panose="02040602050305030304" pitchFamily="18" charset="0"/>
              </a:rPr>
              <a:t> </a:t>
            </a:r>
            <a:r>
              <a:rPr lang="en-US" sz="1700" dirty="0" err="1">
                <a:latin typeface="Book Antiqua" panose="02040602050305030304" pitchFamily="18" charset="0"/>
              </a:rPr>
              <a:t>uit</a:t>
            </a:r>
            <a:r>
              <a:rPr lang="en-US" sz="1700" dirty="0">
                <a:latin typeface="Book Antiqua" panose="02040602050305030304" pitchFamily="18" charset="0"/>
              </a:rPr>
              <a:t> </a:t>
            </a:r>
            <a:r>
              <a:rPr lang="en-US" sz="1700" dirty="0" err="1">
                <a:latin typeface="Book Antiqua" panose="02040602050305030304" pitchFamily="18" charset="0"/>
              </a:rPr>
              <a:t>te</a:t>
            </a:r>
            <a:r>
              <a:rPr lang="en-US" sz="1700" dirty="0">
                <a:latin typeface="Book Antiqua" panose="02040602050305030304" pitchFamily="18" charset="0"/>
              </a:rPr>
              <a:t> </a:t>
            </a:r>
            <a:r>
              <a:rPr lang="en-US" sz="1700" dirty="0" err="1">
                <a:latin typeface="Book Antiqua" panose="02040602050305030304" pitchFamily="18" charset="0"/>
              </a:rPr>
              <a:t>wisselen</a:t>
            </a:r>
            <a:r>
              <a:rPr lang="en-US" sz="1700" dirty="0">
                <a:latin typeface="Book Antiqua" panose="02040602050305030304" pitchFamily="18" charset="0"/>
              </a:rPr>
              <a:t> kun je </a:t>
            </a:r>
            <a:r>
              <a:rPr lang="en-US" sz="1700" dirty="0" err="1">
                <a:latin typeface="Book Antiqua" panose="02040602050305030304" pitchFamily="18" charset="0"/>
              </a:rPr>
              <a:t>komen</a:t>
            </a:r>
            <a:r>
              <a:rPr lang="en-US" sz="1700" dirty="0">
                <a:latin typeface="Book Antiqua" panose="02040602050305030304" pitchFamily="18" charset="0"/>
              </a:rPr>
              <a:t> tot    </a:t>
            </a:r>
          </a:p>
          <a:p>
            <a:pPr>
              <a:lnSpc>
                <a:spcPct val="80000"/>
              </a:lnSpc>
              <a:spcAft>
                <a:spcPts val="1000"/>
              </a:spcAft>
              <a:buClr>
                <a:schemeClr val="tx1"/>
              </a:buClr>
              <a:buSzPct val="100000"/>
              <a:buFont typeface="Arial"/>
              <a:buChar char="•"/>
            </a:pPr>
            <a:r>
              <a:rPr lang="en-US" sz="1700" dirty="0">
                <a:latin typeface="Book Antiqua" panose="02040602050305030304" pitchFamily="18" charset="0"/>
              </a:rPr>
              <a:t>          </a:t>
            </a:r>
            <a:r>
              <a:rPr lang="en-US" sz="1700" dirty="0" err="1">
                <a:latin typeface="Book Antiqua" panose="02040602050305030304" pitchFamily="18" charset="0"/>
              </a:rPr>
              <a:t>conclusies</a:t>
            </a:r>
            <a:r>
              <a:rPr lang="en-US" sz="1700" dirty="0">
                <a:latin typeface="Book Antiqua" panose="02040602050305030304" pitchFamily="18" charset="0"/>
              </a:rPr>
              <a:t> </a:t>
            </a:r>
            <a:r>
              <a:rPr lang="en-US" sz="1700" dirty="0" err="1">
                <a:latin typeface="Book Antiqua" panose="02040602050305030304" pitchFamily="18" charset="0"/>
              </a:rPr>
              <a:t>en</a:t>
            </a:r>
            <a:r>
              <a:rPr lang="en-US" sz="1700" dirty="0">
                <a:latin typeface="Book Antiqua" panose="02040602050305030304" pitchFamily="18" charset="0"/>
              </a:rPr>
              <a:t> </a:t>
            </a:r>
            <a:r>
              <a:rPr lang="en-US" sz="1700" dirty="0" err="1">
                <a:latin typeface="Book Antiqua" panose="02040602050305030304" pitchFamily="18" charset="0"/>
              </a:rPr>
              <a:t>diagnositiek</a:t>
            </a:r>
            <a:r>
              <a:rPr lang="en-US" sz="1700" dirty="0">
                <a:latin typeface="Book Antiqua" panose="02040602050305030304" pitchFamily="18" charset="0"/>
              </a:rPr>
              <a:t>.</a:t>
            </a:r>
          </a:p>
        </p:txBody>
      </p:sp>
    </p:spTree>
    <p:extLst>
      <p:ext uri="{BB962C8B-B14F-4D97-AF65-F5344CB8AC3E}">
        <p14:creationId xmlns:p14="http://schemas.microsoft.com/office/powerpoint/2010/main" val="1490583745"/>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8053" y="421786"/>
            <a:ext cx="10008842" cy="662609"/>
          </a:xfrm>
        </p:spPr>
        <p:txBody>
          <a:bodyPr>
            <a:normAutofit fontScale="25000" lnSpcReduction="20000"/>
          </a:bodyPr>
          <a:lstStyle/>
          <a:p>
            <a:pPr marL="0" indent="0">
              <a:buNone/>
            </a:pPr>
            <a:endParaRPr lang="nl-NL" sz="3600" dirty="0">
              <a:latin typeface="Book Antiqua" panose="02040602050305030304" pitchFamily="18" charset="0"/>
            </a:endParaRPr>
          </a:p>
          <a:p>
            <a:pPr marL="0" indent="0">
              <a:buNone/>
            </a:pPr>
            <a:r>
              <a:rPr lang="nl-NL" sz="14400" dirty="0">
                <a:latin typeface="Book Antiqua" panose="02040602050305030304" pitchFamily="18" charset="0"/>
              </a:rPr>
              <a:t>Terreinen van de Psychiatrie</a:t>
            </a:r>
          </a:p>
          <a:p>
            <a:endParaRPr lang="nl-NL" sz="3600" dirty="0">
              <a:latin typeface="Book Antiqua" panose="02040602050305030304" pitchFamily="18" charset="0"/>
            </a:endParaRPr>
          </a:p>
          <a:p>
            <a:endParaRPr lang="nl-NL" sz="3600" dirty="0">
              <a:latin typeface="Book Antiqua" panose="02040602050305030304" pitchFamily="18" charset="0"/>
            </a:endParaRPr>
          </a:p>
          <a:p>
            <a:endParaRPr lang="nl-NL" sz="3600" dirty="0">
              <a:latin typeface="Book Antiqua" panose="02040602050305030304" pitchFamily="18" charset="0"/>
            </a:endParaRPr>
          </a:p>
        </p:txBody>
      </p:sp>
      <p:sp>
        <p:nvSpPr>
          <p:cNvPr id="6" name="Tekstvak 5"/>
          <p:cNvSpPr txBox="1"/>
          <p:nvPr/>
        </p:nvSpPr>
        <p:spPr>
          <a:xfrm>
            <a:off x="318053" y="1084395"/>
            <a:ext cx="10499173" cy="7817525"/>
          </a:xfrm>
          <a:prstGeom prst="rect">
            <a:avLst/>
          </a:prstGeom>
          <a:noFill/>
        </p:spPr>
        <p:txBody>
          <a:bodyPr wrap="square" rtlCol="0">
            <a:spAutoFit/>
          </a:bodyPr>
          <a:lstStyle/>
          <a:p>
            <a:r>
              <a:rPr lang="nl-NL" sz="2800" u="sng" dirty="0">
                <a:latin typeface="Book Antiqua" panose="02040602050305030304" pitchFamily="18" charset="0"/>
              </a:rPr>
              <a:t>Een paar voorbeelden</a:t>
            </a:r>
          </a:p>
          <a:p>
            <a:endParaRPr lang="nl-NL" sz="2800" dirty="0">
              <a:latin typeface="Book Antiqua" panose="02040602050305030304" pitchFamily="18" charset="0"/>
            </a:endParaRPr>
          </a:p>
          <a:p>
            <a:r>
              <a:rPr lang="nl-NL" sz="2400" dirty="0">
                <a:latin typeface="Book Antiqua" panose="02040602050305030304" pitchFamily="18" charset="0"/>
              </a:rPr>
              <a:t>Kinderpsychiatrie : behandeling van ADHD, </a:t>
            </a:r>
          </a:p>
          <a:p>
            <a:r>
              <a:rPr lang="nl-NL" sz="2400" dirty="0">
                <a:latin typeface="Book Antiqua" panose="02040602050305030304" pitchFamily="18" charset="0"/>
              </a:rPr>
              <a:t>                                   PDD- </a:t>
            </a:r>
            <a:r>
              <a:rPr lang="nl-NL" sz="2400" dirty="0" err="1">
                <a:latin typeface="Book Antiqua" panose="02040602050305030304" pitchFamily="18" charset="0"/>
              </a:rPr>
              <a:t>Nos</a:t>
            </a:r>
            <a:r>
              <a:rPr lang="nl-NL" sz="2400" dirty="0">
                <a:latin typeface="Book Antiqua" panose="02040602050305030304" pitchFamily="18" charset="0"/>
              </a:rPr>
              <a:t>, Autisme en </a:t>
            </a:r>
          </a:p>
          <a:p>
            <a:r>
              <a:rPr lang="nl-NL" sz="2400" dirty="0">
                <a:latin typeface="Book Antiqua" panose="02040602050305030304" pitchFamily="18" charset="0"/>
              </a:rPr>
              <a:t>                                   gedragsstoornissen</a:t>
            </a:r>
          </a:p>
          <a:p>
            <a:endParaRPr lang="nl-NL" sz="2400" dirty="0">
              <a:latin typeface="Book Antiqua" panose="02040602050305030304" pitchFamily="18" charset="0"/>
            </a:endParaRPr>
          </a:p>
          <a:p>
            <a:r>
              <a:rPr lang="nl-NL" sz="2400" dirty="0">
                <a:latin typeface="Book Antiqua" panose="02040602050305030304" pitchFamily="18" charset="0"/>
              </a:rPr>
              <a:t>Ouderenpsychiatrie : Geriatrie</a:t>
            </a:r>
          </a:p>
          <a:p>
            <a:endParaRPr lang="nl-NL" sz="2400" dirty="0">
              <a:latin typeface="Book Antiqua" panose="02040602050305030304" pitchFamily="18" charset="0"/>
            </a:endParaRPr>
          </a:p>
          <a:p>
            <a:r>
              <a:rPr lang="nl-NL" sz="2400" dirty="0">
                <a:latin typeface="Book Antiqua" panose="02040602050305030304" pitchFamily="18" charset="0"/>
              </a:rPr>
              <a:t>Forensische Psychiatrie: behandelt psychisch </a:t>
            </a:r>
          </a:p>
          <a:p>
            <a:r>
              <a:rPr lang="nl-NL" sz="2400" dirty="0">
                <a:latin typeface="Book Antiqua" panose="02040602050305030304" pitchFamily="18" charset="0"/>
              </a:rPr>
              <a:t>                                           gestoorde criminelen</a:t>
            </a:r>
          </a:p>
          <a:p>
            <a:endParaRPr lang="nl-NL" sz="2000" dirty="0">
              <a:latin typeface="Book Antiqua" panose="02040602050305030304" pitchFamily="18" charset="0"/>
            </a:endParaRPr>
          </a:p>
          <a:p>
            <a:r>
              <a:rPr lang="nl-NL" sz="2400" dirty="0">
                <a:latin typeface="Book Antiqua" panose="02040602050305030304" pitchFamily="18" charset="0"/>
              </a:rPr>
              <a:t>Neuropsychiatrie : onderzoekt de biologische oorzaken</a:t>
            </a:r>
          </a:p>
          <a:p>
            <a:endParaRPr lang="nl-NL" sz="2800" dirty="0">
              <a:latin typeface="Book Antiqua" panose="02040602050305030304" pitchFamily="18" charset="0"/>
            </a:endParaRPr>
          </a:p>
          <a:p>
            <a:endParaRPr lang="nl-NL" sz="2800" dirty="0">
              <a:latin typeface="Book Antiqua" panose="02040602050305030304" pitchFamily="18" charset="0"/>
            </a:endParaRPr>
          </a:p>
          <a:p>
            <a:endParaRPr lang="nl-NL" sz="2800" dirty="0">
              <a:latin typeface="Book Antiqua" panose="02040602050305030304" pitchFamily="18" charset="0"/>
            </a:endParaRPr>
          </a:p>
          <a:p>
            <a:endParaRPr lang="nl-NL" dirty="0"/>
          </a:p>
          <a:p>
            <a:endParaRPr lang="nl-NL" dirty="0"/>
          </a:p>
          <a:p>
            <a:r>
              <a:rPr lang="nl-NL" dirty="0"/>
              <a:t>Ouderen</a:t>
            </a:r>
          </a:p>
          <a:p>
            <a:endParaRPr lang="nl-NL" dirty="0"/>
          </a:p>
          <a:p>
            <a:endParaRPr lang="nl-NL" dirty="0"/>
          </a:p>
          <a:p>
            <a:endParaRPr lang="nl-NL" dirty="0"/>
          </a:p>
          <a:p>
            <a:endParaRPr lang="nl-NL" dirty="0"/>
          </a:p>
        </p:txBody>
      </p:sp>
      <p:pic>
        <p:nvPicPr>
          <p:cNvPr id="7" name="Afbeelding 6"/>
          <p:cNvPicPr>
            <a:picLocks noChangeAspect="1"/>
          </p:cNvPicPr>
          <p:nvPr/>
        </p:nvPicPr>
        <p:blipFill>
          <a:blip r:embed="rId2"/>
          <a:stretch>
            <a:fillRect/>
          </a:stretch>
        </p:blipFill>
        <p:spPr>
          <a:xfrm>
            <a:off x="8365104" y="392999"/>
            <a:ext cx="3307080" cy="4953000"/>
          </a:xfrm>
          <a:prstGeom prst="rect">
            <a:avLst/>
          </a:prstGeom>
        </p:spPr>
      </p:pic>
    </p:spTree>
    <p:extLst>
      <p:ext uri="{BB962C8B-B14F-4D97-AF65-F5344CB8AC3E}">
        <p14:creationId xmlns:p14="http://schemas.microsoft.com/office/powerpoint/2010/main" val="1027536411"/>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11" end="11"/>
                                            </p:txEl>
                                          </p:spTgt>
                                        </p:tgtEl>
                                        <p:attrNameLst>
                                          <p:attrName>style.visibility</p:attrName>
                                        </p:attrNameLst>
                                      </p:cBhvr>
                                      <p:to>
                                        <p:strVal val="visible"/>
                                      </p:to>
                                    </p:set>
                                    <p:anim calcmode="lin" valueType="num">
                                      <p:cBhvr additive="base">
                                        <p:cTn id="4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3504" y="770467"/>
            <a:ext cx="10782300" cy="2390744"/>
          </a:xfrm>
        </p:spPr>
        <p:txBody>
          <a:bodyPr/>
          <a:lstStyle/>
          <a:p>
            <a:r>
              <a:rPr lang="nl-NL" dirty="0">
                <a:latin typeface="Book Antiqua" panose="02040602050305030304" pitchFamily="18" charset="0"/>
              </a:rPr>
              <a:t>Psychische Functies</a:t>
            </a:r>
          </a:p>
        </p:txBody>
      </p:sp>
      <p:sp>
        <p:nvSpPr>
          <p:cNvPr id="3" name="Ondertitel 2"/>
          <p:cNvSpPr>
            <a:spLocks noGrp="1"/>
          </p:cNvSpPr>
          <p:nvPr>
            <p:ph type="subTitle" idx="1"/>
          </p:nvPr>
        </p:nvSpPr>
        <p:spPr/>
        <p:txBody>
          <a:bodyPr>
            <a:normAutofit/>
          </a:bodyPr>
          <a:lstStyle/>
          <a:p>
            <a:r>
              <a:rPr lang="nl-NL" sz="3600" dirty="0">
                <a:latin typeface="Book Antiqua" panose="02040602050305030304" pitchFamily="18" charset="0"/>
              </a:rPr>
              <a:t>Begripsbepaling</a:t>
            </a:r>
            <a:br>
              <a:rPr lang="nl-NL" sz="3600" dirty="0">
                <a:latin typeface="Book Antiqua" panose="02040602050305030304" pitchFamily="18" charset="0"/>
              </a:rPr>
            </a:br>
            <a:r>
              <a:rPr lang="nl-NL" sz="3600" dirty="0">
                <a:latin typeface="Book Antiqua" panose="02040602050305030304" pitchFamily="18" charset="0"/>
              </a:rPr>
              <a:t>Terminologie</a:t>
            </a:r>
            <a:br>
              <a:rPr lang="nl-NL" sz="3600" dirty="0">
                <a:latin typeface="Book Antiqua" panose="02040602050305030304" pitchFamily="18" charset="0"/>
              </a:rPr>
            </a:br>
            <a:r>
              <a:rPr lang="nl-NL" sz="3600" dirty="0">
                <a:latin typeface="Book Antiqua" panose="02040602050305030304" pitchFamily="18" charset="0"/>
              </a:rPr>
              <a:t>Verschillende psychische functies. </a:t>
            </a:r>
          </a:p>
        </p:txBody>
      </p:sp>
    </p:spTree>
    <p:extLst>
      <p:ext uri="{BB962C8B-B14F-4D97-AF65-F5344CB8AC3E}">
        <p14:creationId xmlns:p14="http://schemas.microsoft.com/office/powerpoint/2010/main" val="624392627"/>
      </p:ext>
    </p:extLst>
  </p:cSld>
  <p:clrMapOvr>
    <a:masterClrMapping/>
  </p:clrMapOvr>
  <mc:AlternateContent xmlns:mc="http://schemas.openxmlformats.org/markup-compatibility/2006" xmlns:p14="http://schemas.microsoft.com/office/powerpoint/2010/main">
    <mc:Choice Requires="p14">
      <p:transition spd="slow" p14:dur="5000">
        <p14:shre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93913" y="901149"/>
            <a:ext cx="10243929" cy="4278094"/>
          </a:xfrm>
          <a:prstGeom prst="rect">
            <a:avLst/>
          </a:prstGeom>
          <a:noFill/>
        </p:spPr>
        <p:txBody>
          <a:bodyPr wrap="square" rtlCol="0">
            <a:spAutoFit/>
          </a:bodyPr>
          <a:lstStyle/>
          <a:p>
            <a:pPr marL="457200" indent="-457200">
              <a:buAutoNum type="arabicPeriod"/>
            </a:pPr>
            <a:r>
              <a:rPr lang="nl-NL" sz="3200" u="sng">
                <a:solidFill>
                  <a:schemeClr val="bg1"/>
                </a:solidFill>
                <a:latin typeface="Book Antiqua" panose="02040602050305030304" pitchFamily="18" charset="0"/>
              </a:rPr>
              <a:t>Begripsbepaling</a:t>
            </a:r>
          </a:p>
          <a:p>
            <a:pPr marL="457200" indent="-457200">
              <a:buAutoNum type="arabicPeriod"/>
            </a:pPr>
            <a:endParaRPr lang="nl-NL" sz="2400" u="sng">
              <a:solidFill>
                <a:schemeClr val="bg1"/>
              </a:solidFill>
              <a:latin typeface="Book Antiqua" panose="02040602050305030304" pitchFamily="18" charset="0"/>
            </a:endParaRPr>
          </a:p>
          <a:p>
            <a:r>
              <a:rPr lang="nl-NL" sz="2400">
                <a:solidFill>
                  <a:schemeClr val="bg1"/>
                </a:solidFill>
                <a:latin typeface="Book Antiqua" panose="02040602050305030304" pitchFamily="18" charset="0"/>
              </a:rPr>
              <a:t>Psychische functies zijn die processen </a:t>
            </a:r>
          </a:p>
          <a:p>
            <a:r>
              <a:rPr lang="nl-NL" sz="2400">
                <a:solidFill>
                  <a:schemeClr val="bg1"/>
                </a:solidFill>
                <a:latin typeface="Book Antiqua" panose="02040602050305030304" pitchFamily="18" charset="0"/>
              </a:rPr>
              <a:t>die optimaal psychisch functioneren </a:t>
            </a:r>
          </a:p>
          <a:p>
            <a:r>
              <a:rPr lang="nl-NL" sz="2400">
                <a:solidFill>
                  <a:schemeClr val="bg1"/>
                </a:solidFill>
                <a:latin typeface="Book Antiqua" panose="02040602050305030304" pitchFamily="18" charset="0"/>
              </a:rPr>
              <a:t>van mensen en dieren mogelijk maken. </a:t>
            </a:r>
          </a:p>
          <a:p>
            <a:endParaRPr lang="nl-NL" sz="2400">
              <a:solidFill>
                <a:schemeClr val="bg1"/>
              </a:solidFill>
              <a:latin typeface="Book Antiqua" panose="02040602050305030304" pitchFamily="18" charset="0"/>
            </a:endParaRPr>
          </a:p>
          <a:p>
            <a:r>
              <a:rPr lang="nl-NL" sz="2400">
                <a:solidFill>
                  <a:schemeClr val="bg1"/>
                </a:solidFill>
                <a:latin typeface="Book Antiqua" panose="02040602050305030304" pitchFamily="18" charset="0"/>
              </a:rPr>
              <a:t>Ze dragen zorg voor oriëntatie, kennis, </a:t>
            </a:r>
          </a:p>
          <a:p>
            <a:r>
              <a:rPr lang="nl-NL" sz="2400">
                <a:solidFill>
                  <a:schemeClr val="bg1"/>
                </a:solidFill>
                <a:latin typeface="Book Antiqua" panose="02040602050305030304" pitchFamily="18" charset="0"/>
              </a:rPr>
              <a:t>leren, herinneren, fantasie, humor, </a:t>
            </a:r>
          </a:p>
          <a:p>
            <a:r>
              <a:rPr lang="nl-NL" sz="2400">
                <a:solidFill>
                  <a:schemeClr val="bg1"/>
                </a:solidFill>
                <a:latin typeface="Book Antiqua" panose="02040602050305030304" pitchFamily="18" charset="0"/>
              </a:rPr>
              <a:t>gedrag, interesses, houding, mening, </a:t>
            </a:r>
          </a:p>
          <a:p>
            <a:r>
              <a:rPr lang="nl-NL" sz="2400">
                <a:solidFill>
                  <a:schemeClr val="bg1"/>
                </a:solidFill>
                <a:latin typeface="Book Antiqua" panose="02040602050305030304" pitchFamily="18" charset="0"/>
              </a:rPr>
              <a:t>waarnemen, motivatie, liefde, affect , </a:t>
            </a:r>
          </a:p>
          <a:p>
            <a:r>
              <a:rPr lang="nl-NL" sz="2400">
                <a:solidFill>
                  <a:schemeClr val="bg1"/>
                </a:solidFill>
                <a:latin typeface="Book Antiqua" panose="02040602050305030304" pitchFamily="18" charset="0"/>
              </a:rPr>
              <a:t>persoonlijkheid, karakter……  </a:t>
            </a:r>
            <a:endParaRPr lang="nl-NL" sz="2400">
              <a:solidFill>
                <a:schemeClr val="bg1"/>
              </a:solidFill>
            </a:endParaRPr>
          </a:p>
        </p:txBody>
      </p:sp>
      <p:pic>
        <p:nvPicPr>
          <p:cNvPr id="7" name="Afbeelding 6"/>
          <p:cNvPicPr>
            <a:picLocks noChangeAspect="1"/>
          </p:cNvPicPr>
          <p:nvPr/>
        </p:nvPicPr>
        <p:blipFill>
          <a:blip r:embed="rId2"/>
          <a:stretch>
            <a:fillRect/>
          </a:stretch>
        </p:blipFill>
        <p:spPr>
          <a:xfrm>
            <a:off x="7294493" y="1417984"/>
            <a:ext cx="3294822" cy="4393096"/>
          </a:xfrm>
          <a:prstGeom prst="rect">
            <a:avLst/>
          </a:prstGeom>
        </p:spPr>
      </p:pic>
    </p:spTree>
    <p:extLst>
      <p:ext uri="{BB962C8B-B14F-4D97-AF65-F5344CB8AC3E}">
        <p14:creationId xmlns:p14="http://schemas.microsoft.com/office/powerpoint/2010/main" val="18351840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0329" y="265044"/>
            <a:ext cx="7288696" cy="914400"/>
          </a:xfrm>
        </p:spPr>
        <p:txBody>
          <a:bodyPr/>
          <a:lstStyle/>
          <a:p>
            <a:r>
              <a:rPr lang="nl-NL" sz="3600" u="sng">
                <a:latin typeface="Book Antiqua" panose="02040602050305030304" pitchFamily="18" charset="0"/>
              </a:rPr>
              <a:t>  1. Begripsbepaling</a:t>
            </a:r>
          </a:p>
        </p:txBody>
      </p:sp>
      <p:pic>
        <p:nvPicPr>
          <p:cNvPr id="6" name="Afbeelding 5"/>
          <p:cNvPicPr>
            <a:picLocks noChangeAspect="1"/>
          </p:cNvPicPr>
          <p:nvPr/>
        </p:nvPicPr>
        <p:blipFill>
          <a:blip r:embed="rId2"/>
          <a:stretch>
            <a:fillRect/>
          </a:stretch>
        </p:blipFill>
        <p:spPr>
          <a:xfrm>
            <a:off x="7129669" y="906670"/>
            <a:ext cx="3737941" cy="4983921"/>
          </a:xfrm>
          <a:prstGeom prst="rect">
            <a:avLst/>
          </a:prstGeom>
        </p:spPr>
      </p:pic>
      <p:sp>
        <p:nvSpPr>
          <p:cNvPr id="7" name="Tekstvak 6"/>
          <p:cNvSpPr txBox="1"/>
          <p:nvPr/>
        </p:nvSpPr>
        <p:spPr>
          <a:xfrm>
            <a:off x="662608" y="1366276"/>
            <a:ext cx="5791200" cy="4524315"/>
          </a:xfrm>
          <a:prstGeom prst="rect">
            <a:avLst/>
          </a:prstGeom>
          <a:noFill/>
        </p:spPr>
        <p:txBody>
          <a:bodyPr wrap="square" rtlCol="0">
            <a:spAutoFit/>
          </a:bodyPr>
          <a:lstStyle/>
          <a:p>
            <a:r>
              <a:rPr lang="nl-NL" sz="2400">
                <a:solidFill>
                  <a:schemeClr val="bg1"/>
                </a:solidFill>
                <a:latin typeface="Book Antiqua" panose="02040602050305030304" pitchFamily="18" charset="0"/>
              </a:rPr>
              <a:t>Het psychisch functioneren is complex en wordt bepaald door een aantal  factoren zoals:</a:t>
            </a:r>
          </a:p>
          <a:p>
            <a:endParaRPr lang="nl-NL" sz="2400">
              <a:solidFill>
                <a:schemeClr val="bg1"/>
              </a:solidFill>
              <a:latin typeface="Book Antiqua" panose="02040602050305030304" pitchFamily="18" charset="0"/>
            </a:endParaRPr>
          </a:p>
          <a:p>
            <a:pPr marL="342900" indent="-342900">
              <a:buFont typeface="Arial" panose="020B0604020202020204" pitchFamily="34" charset="0"/>
              <a:buChar char="•"/>
            </a:pPr>
            <a:r>
              <a:rPr lang="nl-NL" sz="2400">
                <a:solidFill>
                  <a:schemeClr val="bg1"/>
                </a:solidFill>
                <a:latin typeface="Book Antiqua" panose="02040602050305030304" pitchFamily="18" charset="0"/>
              </a:rPr>
              <a:t>Achtergrond </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Cultuur</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Erfelijkheid</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Opvoeding</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Omstandigheden</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Ervaring</a:t>
            </a:r>
          </a:p>
          <a:p>
            <a:pPr marL="342900" indent="-342900">
              <a:buFont typeface="Arial" panose="020B0604020202020204" pitchFamily="34" charset="0"/>
              <a:buChar char="•"/>
            </a:pPr>
            <a:endParaRPr lang="nl-NL" sz="2400">
              <a:solidFill>
                <a:schemeClr val="bg1"/>
              </a:solidFill>
              <a:latin typeface="Book Antiqua" panose="02040602050305030304" pitchFamily="18" charset="0"/>
            </a:endParaRPr>
          </a:p>
          <a:p>
            <a:pPr marL="342900" indent="-342900">
              <a:buFont typeface="Arial" panose="020B0604020202020204" pitchFamily="34" charset="0"/>
              <a:buChar char="•"/>
            </a:pPr>
            <a:endParaRPr lang="nl-NL" sz="2400">
              <a:solidFill>
                <a:schemeClr val="bg1"/>
              </a:solidFill>
              <a:latin typeface="Book Antiqua" panose="02040602050305030304" pitchFamily="18" charset="0"/>
            </a:endParaRPr>
          </a:p>
        </p:txBody>
      </p:sp>
    </p:spTree>
    <p:extLst>
      <p:ext uri="{BB962C8B-B14F-4D97-AF65-F5344CB8AC3E}">
        <p14:creationId xmlns:p14="http://schemas.microsoft.com/office/powerpoint/2010/main" val="3633069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62609" y="702365"/>
            <a:ext cx="6474701" cy="5170646"/>
          </a:xfrm>
          <a:prstGeom prst="rect">
            <a:avLst/>
          </a:prstGeom>
        </p:spPr>
        <p:txBody>
          <a:bodyPr wrap="square">
            <a:spAutoFit/>
          </a:bodyPr>
          <a:lstStyle/>
          <a:p>
            <a:pPr marL="342900" indent="-342900">
              <a:buAutoNum type="arabicPeriod"/>
            </a:pPr>
            <a:r>
              <a:rPr lang="nl-NL" sz="2400" u="sng" dirty="0">
                <a:solidFill>
                  <a:schemeClr val="bg1"/>
                </a:solidFill>
                <a:latin typeface="Book Antiqua" panose="02040602050305030304" pitchFamily="18" charset="0"/>
              </a:rPr>
              <a:t>Begripsbepaling</a:t>
            </a:r>
          </a:p>
          <a:p>
            <a:pPr marL="342900" indent="-342900">
              <a:buAutoNum type="arabicPeriod"/>
            </a:pPr>
            <a:endParaRPr lang="nl-NL" u="sng" dirty="0">
              <a:solidFill>
                <a:schemeClr val="bg1"/>
              </a:solidFill>
              <a:latin typeface="Book Antiqua" panose="02040602050305030304" pitchFamily="18" charset="0"/>
            </a:endParaRPr>
          </a:p>
          <a:p>
            <a:r>
              <a:rPr lang="nl-NL" sz="2400" dirty="0">
                <a:solidFill>
                  <a:schemeClr val="bg1"/>
                </a:solidFill>
                <a:latin typeface="Book Antiqua" panose="02040602050305030304" pitchFamily="18" charset="0"/>
              </a:rPr>
              <a:t>Tussen psychisch gezond en psychisch gestoord gedrag loopt een dunne scheidslijn die per individu, cultuur en situatie verschilt.</a:t>
            </a:r>
          </a:p>
          <a:p>
            <a:endParaRPr lang="nl-NL" sz="2400" dirty="0">
              <a:solidFill>
                <a:schemeClr val="bg1"/>
              </a:solidFill>
              <a:latin typeface="Book Antiqua" panose="02040602050305030304" pitchFamily="18" charset="0"/>
            </a:endParaRPr>
          </a:p>
          <a:p>
            <a:r>
              <a:rPr lang="nl-NL" sz="2400" dirty="0">
                <a:solidFill>
                  <a:schemeClr val="bg1"/>
                </a:solidFill>
                <a:latin typeface="Book Antiqua" panose="02040602050305030304" pitchFamily="18" charset="0"/>
              </a:rPr>
              <a:t>Met andere woorden:</a:t>
            </a:r>
          </a:p>
          <a:p>
            <a:r>
              <a:rPr lang="nl-NL" sz="2400" dirty="0">
                <a:solidFill>
                  <a:schemeClr val="bg1"/>
                </a:solidFill>
                <a:latin typeface="Book Antiqua" panose="02040602050305030304" pitchFamily="18" charset="0"/>
              </a:rPr>
              <a:t>Er is geen standaard voor psychisch gestoord gedrag.</a:t>
            </a:r>
          </a:p>
          <a:p>
            <a:endParaRPr lang="nl-NL" sz="2400" dirty="0">
              <a:solidFill>
                <a:schemeClr val="bg1"/>
              </a:solidFill>
              <a:latin typeface="Book Antiqua" panose="02040602050305030304" pitchFamily="18" charset="0"/>
            </a:endParaRPr>
          </a:p>
          <a:p>
            <a:r>
              <a:rPr lang="nl-NL" sz="2400" dirty="0">
                <a:solidFill>
                  <a:schemeClr val="bg1"/>
                </a:solidFill>
                <a:latin typeface="Book Antiqua" panose="02040602050305030304" pitchFamily="18" charset="0"/>
              </a:rPr>
              <a:t>Beleving van psychisch lijden verschilt per geval waarbij de interpretatie en de invloed van de omgeving vaak belangrijke factoren zijn.</a:t>
            </a:r>
            <a:endParaRPr lang="nl-NL" dirty="0">
              <a:solidFill>
                <a:schemeClr val="bg1"/>
              </a:solidFill>
            </a:endParaRPr>
          </a:p>
        </p:txBody>
      </p:sp>
      <p:pic>
        <p:nvPicPr>
          <p:cNvPr id="2" name="Afbeelding 1"/>
          <p:cNvPicPr>
            <a:picLocks noChangeAspect="1"/>
          </p:cNvPicPr>
          <p:nvPr/>
        </p:nvPicPr>
        <p:blipFill>
          <a:blip r:embed="rId2"/>
          <a:stretch>
            <a:fillRect/>
          </a:stretch>
        </p:blipFill>
        <p:spPr>
          <a:xfrm>
            <a:off x="7468428" y="914399"/>
            <a:ext cx="3806687" cy="5075583"/>
          </a:xfrm>
          <a:prstGeom prst="rect">
            <a:avLst/>
          </a:prstGeom>
        </p:spPr>
      </p:pic>
    </p:spTree>
    <p:extLst>
      <p:ext uri="{BB962C8B-B14F-4D97-AF65-F5344CB8AC3E}">
        <p14:creationId xmlns:p14="http://schemas.microsoft.com/office/powerpoint/2010/main" val="17196786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7062164" y="3578088"/>
            <a:ext cx="4502643" cy="2599464"/>
          </a:xfrm>
          <a:prstGeom prst="rect">
            <a:avLst/>
          </a:prstGeom>
        </p:spPr>
      </p:pic>
      <p:sp>
        <p:nvSpPr>
          <p:cNvPr id="6" name="Tekstvak 5"/>
          <p:cNvSpPr txBox="1"/>
          <p:nvPr/>
        </p:nvSpPr>
        <p:spPr>
          <a:xfrm>
            <a:off x="902094" y="866082"/>
            <a:ext cx="6520069" cy="5262979"/>
          </a:xfrm>
          <a:prstGeom prst="rect">
            <a:avLst/>
          </a:prstGeom>
          <a:noFill/>
        </p:spPr>
        <p:txBody>
          <a:bodyPr wrap="square" rtlCol="0">
            <a:spAutoFit/>
          </a:bodyPr>
          <a:lstStyle/>
          <a:p>
            <a:r>
              <a:rPr lang="nl-NL" sz="3600" u="sng" dirty="0">
                <a:solidFill>
                  <a:schemeClr val="bg1"/>
                </a:solidFill>
                <a:latin typeface="Book Antiqua" panose="02040602050305030304" pitchFamily="18" charset="0"/>
              </a:rPr>
              <a:t>2. Terminologie</a:t>
            </a:r>
          </a:p>
          <a:p>
            <a:endParaRPr lang="nl-NL" dirty="0">
              <a:solidFill>
                <a:schemeClr val="bg1"/>
              </a:solidFill>
              <a:latin typeface="Book Antiqua" panose="02040602050305030304" pitchFamily="18" charset="0"/>
            </a:endParaRPr>
          </a:p>
          <a:p>
            <a:r>
              <a:rPr lang="nl-NL" dirty="0">
                <a:solidFill>
                  <a:schemeClr val="bg1"/>
                </a:solidFill>
                <a:latin typeface="Book Antiqua" panose="02040602050305030304" pitchFamily="18" charset="0"/>
              </a:rPr>
              <a:t>Als er sprake is van een gestoorde psychische functie, spreken we over het </a:t>
            </a:r>
            <a:r>
              <a:rPr lang="nl-NL" sz="2400" u="sng" dirty="0">
                <a:solidFill>
                  <a:schemeClr val="bg1"/>
                </a:solidFill>
                <a:latin typeface="Book Antiqua" panose="02040602050305030304" pitchFamily="18" charset="0"/>
              </a:rPr>
              <a:t>Symptoom</a:t>
            </a:r>
            <a:r>
              <a:rPr lang="nl-NL" dirty="0">
                <a:solidFill>
                  <a:schemeClr val="bg1"/>
                </a:solidFill>
                <a:latin typeface="Book Antiqua" panose="02040602050305030304" pitchFamily="18" charset="0"/>
              </a:rPr>
              <a:t> waaraan iemand lijdt.</a:t>
            </a:r>
          </a:p>
          <a:p>
            <a:endParaRPr lang="nl-NL" dirty="0">
              <a:solidFill>
                <a:schemeClr val="bg1"/>
              </a:solidFill>
              <a:latin typeface="Book Antiqua" panose="02040602050305030304" pitchFamily="18" charset="0"/>
            </a:endParaRPr>
          </a:p>
          <a:p>
            <a:r>
              <a:rPr lang="nl-NL" dirty="0">
                <a:solidFill>
                  <a:schemeClr val="bg1"/>
                </a:solidFill>
                <a:latin typeface="Book Antiqua" panose="02040602050305030304" pitchFamily="18" charset="0"/>
              </a:rPr>
              <a:t>Dat </a:t>
            </a:r>
            <a:r>
              <a:rPr lang="nl-NL" sz="2400" u="sng" dirty="0">
                <a:solidFill>
                  <a:schemeClr val="bg1"/>
                </a:solidFill>
                <a:latin typeface="Book Antiqua" panose="02040602050305030304" pitchFamily="18" charset="0"/>
              </a:rPr>
              <a:t>Symptoom</a:t>
            </a:r>
            <a:r>
              <a:rPr lang="nl-NL" dirty="0">
                <a:solidFill>
                  <a:schemeClr val="bg1"/>
                </a:solidFill>
                <a:latin typeface="Book Antiqua" panose="02040602050305030304" pitchFamily="18" charset="0"/>
              </a:rPr>
              <a:t> kan bijvoorbeeld zijn: somberheid</a:t>
            </a:r>
          </a:p>
          <a:p>
            <a:endParaRPr lang="nl-NL" dirty="0">
              <a:solidFill>
                <a:schemeClr val="bg1"/>
              </a:solidFill>
              <a:latin typeface="Book Antiqua" panose="02040602050305030304" pitchFamily="18" charset="0"/>
            </a:endParaRPr>
          </a:p>
          <a:p>
            <a:r>
              <a:rPr lang="nl-NL" dirty="0">
                <a:solidFill>
                  <a:schemeClr val="bg1"/>
                </a:solidFill>
                <a:latin typeface="Book Antiqua" panose="02040602050305030304" pitchFamily="18" charset="0"/>
              </a:rPr>
              <a:t>Een aantal symptomen vormt samen een </a:t>
            </a:r>
            <a:r>
              <a:rPr lang="nl-NL" sz="2400" u="sng" dirty="0">
                <a:solidFill>
                  <a:schemeClr val="bg1"/>
                </a:solidFill>
                <a:latin typeface="Book Antiqua" panose="02040602050305030304" pitchFamily="18" charset="0"/>
              </a:rPr>
              <a:t>Syndroom</a:t>
            </a:r>
          </a:p>
          <a:p>
            <a:endParaRPr lang="nl-NL" u="sng" dirty="0">
              <a:solidFill>
                <a:schemeClr val="bg1"/>
              </a:solidFill>
              <a:latin typeface="Book Antiqua" panose="02040602050305030304" pitchFamily="18" charset="0"/>
            </a:endParaRPr>
          </a:p>
          <a:p>
            <a:r>
              <a:rPr lang="nl-NL" dirty="0">
                <a:solidFill>
                  <a:schemeClr val="bg1"/>
                </a:solidFill>
                <a:latin typeface="Book Antiqua" panose="02040602050305030304" pitchFamily="18" charset="0"/>
              </a:rPr>
              <a:t>De oorzaken van stoornissen noemen we de   </a:t>
            </a:r>
            <a:r>
              <a:rPr lang="nl-NL" sz="2400" u="sng" dirty="0">
                <a:solidFill>
                  <a:schemeClr val="bg1"/>
                </a:solidFill>
                <a:latin typeface="Book Antiqua" panose="02040602050305030304" pitchFamily="18" charset="0"/>
              </a:rPr>
              <a:t>Etiologie</a:t>
            </a:r>
          </a:p>
          <a:p>
            <a:endParaRPr lang="nl-NL" sz="2400" u="sng" dirty="0">
              <a:solidFill>
                <a:schemeClr val="bg1"/>
              </a:solidFill>
              <a:latin typeface="Book Antiqua" panose="02040602050305030304" pitchFamily="18" charset="0"/>
            </a:endParaRPr>
          </a:p>
          <a:p>
            <a:r>
              <a:rPr lang="nl-NL" dirty="0">
                <a:solidFill>
                  <a:schemeClr val="bg1"/>
                </a:solidFill>
                <a:latin typeface="Book Antiqua" panose="02040602050305030304" pitchFamily="18" charset="0"/>
              </a:rPr>
              <a:t>Oorzaken van psychische lijden zijn:</a:t>
            </a:r>
          </a:p>
          <a:p>
            <a:endParaRPr lang="nl-NL" dirty="0">
              <a:solidFill>
                <a:schemeClr val="bg1"/>
              </a:solidFill>
              <a:latin typeface="Book Antiqua" panose="02040602050305030304" pitchFamily="18" charset="0"/>
            </a:endParaRPr>
          </a:p>
          <a:p>
            <a:pPr marL="285750" indent="-285750">
              <a:buFont typeface="Arial" panose="020B0604020202020204" pitchFamily="34" charset="0"/>
              <a:buChar char="•"/>
            </a:pPr>
            <a:r>
              <a:rPr lang="nl-NL" dirty="0">
                <a:solidFill>
                  <a:schemeClr val="bg1"/>
                </a:solidFill>
                <a:latin typeface="Book Antiqua" panose="02040602050305030304" pitchFamily="18" charset="0"/>
              </a:rPr>
              <a:t>Somatische factoren</a:t>
            </a:r>
          </a:p>
          <a:p>
            <a:pPr marL="285750" indent="-285750">
              <a:buFont typeface="Arial" panose="020B0604020202020204" pitchFamily="34" charset="0"/>
              <a:buChar char="•"/>
            </a:pPr>
            <a:r>
              <a:rPr lang="nl-NL" dirty="0">
                <a:solidFill>
                  <a:schemeClr val="bg1"/>
                </a:solidFill>
                <a:latin typeface="Book Antiqua" panose="02040602050305030304" pitchFamily="18" charset="0"/>
              </a:rPr>
              <a:t>Sociale en ontwikkelingsfactoren</a:t>
            </a:r>
          </a:p>
          <a:p>
            <a:pPr marL="285750" indent="-285750">
              <a:buFont typeface="Arial" panose="020B0604020202020204" pitchFamily="34" charset="0"/>
              <a:buChar char="•"/>
            </a:pPr>
            <a:r>
              <a:rPr lang="nl-NL" dirty="0">
                <a:solidFill>
                  <a:schemeClr val="bg1"/>
                </a:solidFill>
                <a:latin typeface="Book Antiqua" panose="02040602050305030304" pitchFamily="18" charset="0"/>
              </a:rPr>
              <a:t>Psychologische factoren</a:t>
            </a:r>
            <a:endParaRPr lang="nl-NL" dirty="0"/>
          </a:p>
        </p:txBody>
      </p:sp>
    </p:spTree>
    <p:extLst>
      <p:ext uri="{BB962C8B-B14F-4D97-AF65-F5344CB8AC3E}">
        <p14:creationId xmlns:p14="http://schemas.microsoft.com/office/powerpoint/2010/main" val="369493815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980661" y="689113"/>
            <a:ext cx="8216348" cy="646331"/>
          </a:xfrm>
          <a:prstGeom prst="rect">
            <a:avLst/>
          </a:prstGeom>
          <a:noFill/>
        </p:spPr>
        <p:txBody>
          <a:bodyPr wrap="square" rtlCol="0">
            <a:spAutoFit/>
          </a:bodyPr>
          <a:lstStyle/>
          <a:p>
            <a:r>
              <a:rPr lang="nl-NL" sz="3600">
                <a:solidFill>
                  <a:schemeClr val="bg1"/>
                </a:solidFill>
                <a:latin typeface="Book Antiqua" panose="02040602050305030304" pitchFamily="18" charset="0"/>
              </a:rPr>
              <a:t>3. De verschillende psychische functies</a:t>
            </a:r>
          </a:p>
        </p:txBody>
      </p:sp>
      <p:pic>
        <p:nvPicPr>
          <p:cNvPr id="5" name="Afbeelding 4"/>
          <p:cNvPicPr>
            <a:picLocks noChangeAspect="1"/>
          </p:cNvPicPr>
          <p:nvPr/>
        </p:nvPicPr>
        <p:blipFill>
          <a:blip r:embed="rId2"/>
          <a:stretch>
            <a:fillRect/>
          </a:stretch>
        </p:blipFill>
        <p:spPr>
          <a:xfrm>
            <a:off x="862426" y="1755765"/>
            <a:ext cx="5262233" cy="3962399"/>
          </a:xfrm>
          <a:prstGeom prst="rect">
            <a:avLst/>
          </a:prstGeom>
        </p:spPr>
      </p:pic>
      <p:sp>
        <p:nvSpPr>
          <p:cNvPr id="6" name="Tekstvak 5"/>
          <p:cNvSpPr txBox="1"/>
          <p:nvPr/>
        </p:nvSpPr>
        <p:spPr>
          <a:xfrm>
            <a:off x="6824870" y="1755765"/>
            <a:ext cx="4306956" cy="3785652"/>
          </a:xfrm>
          <a:prstGeom prst="rect">
            <a:avLst/>
          </a:prstGeom>
          <a:noFill/>
        </p:spPr>
        <p:txBody>
          <a:bodyPr wrap="square" rtlCol="0">
            <a:spAutoFit/>
          </a:bodyPr>
          <a:lstStyle/>
          <a:p>
            <a:pPr marL="342900" indent="-342900">
              <a:buAutoNum type="arabicPeriod"/>
            </a:pPr>
            <a:r>
              <a:rPr lang="nl-NL" sz="2400">
                <a:solidFill>
                  <a:schemeClr val="bg1"/>
                </a:solidFill>
                <a:latin typeface="Book Antiqua" panose="02040602050305030304" pitchFamily="18" charset="0"/>
              </a:rPr>
              <a:t>Bewustzijn</a:t>
            </a:r>
          </a:p>
          <a:p>
            <a:pPr marL="342900" indent="-342900">
              <a:buAutoNum type="arabicPeriod"/>
            </a:pPr>
            <a:r>
              <a:rPr lang="nl-NL" sz="2400">
                <a:solidFill>
                  <a:schemeClr val="bg1"/>
                </a:solidFill>
                <a:latin typeface="Book Antiqua" panose="02040602050305030304" pitchFamily="18" charset="0"/>
              </a:rPr>
              <a:t>Affect</a:t>
            </a:r>
          </a:p>
          <a:p>
            <a:pPr marL="342900" indent="-342900">
              <a:buAutoNum type="arabicPeriod"/>
            </a:pPr>
            <a:r>
              <a:rPr lang="nl-NL" sz="2400">
                <a:solidFill>
                  <a:schemeClr val="bg1"/>
                </a:solidFill>
                <a:latin typeface="Book Antiqua" panose="02040602050305030304" pitchFamily="18" charset="0"/>
              </a:rPr>
              <a:t>Stemming</a:t>
            </a:r>
          </a:p>
          <a:p>
            <a:pPr marL="342900" indent="-342900">
              <a:buAutoNum type="arabicPeriod"/>
            </a:pPr>
            <a:r>
              <a:rPr lang="nl-NL" sz="2400">
                <a:solidFill>
                  <a:schemeClr val="bg1"/>
                </a:solidFill>
                <a:latin typeface="Book Antiqua" panose="02040602050305030304" pitchFamily="18" charset="0"/>
              </a:rPr>
              <a:t>Waarnemen</a:t>
            </a:r>
          </a:p>
          <a:p>
            <a:pPr marL="342900" indent="-342900">
              <a:buAutoNum type="arabicPeriod"/>
            </a:pPr>
            <a:r>
              <a:rPr lang="nl-NL" sz="2400">
                <a:solidFill>
                  <a:schemeClr val="bg1"/>
                </a:solidFill>
                <a:latin typeface="Book Antiqua" panose="02040602050305030304" pitchFamily="18" charset="0"/>
              </a:rPr>
              <a:t>Ik- besef</a:t>
            </a:r>
          </a:p>
          <a:p>
            <a:pPr marL="342900" indent="-342900">
              <a:buAutoNum type="arabicPeriod"/>
            </a:pPr>
            <a:r>
              <a:rPr lang="nl-NL" sz="2400">
                <a:solidFill>
                  <a:schemeClr val="bg1"/>
                </a:solidFill>
                <a:latin typeface="Book Antiqua" panose="02040602050305030304" pitchFamily="18" charset="0"/>
              </a:rPr>
              <a:t>Oriëntatie</a:t>
            </a:r>
          </a:p>
          <a:p>
            <a:pPr marL="342900" indent="-342900">
              <a:buAutoNum type="arabicPeriod"/>
            </a:pPr>
            <a:r>
              <a:rPr lang="nl-NL" sz="2400">
                <a:solidFill>
                  <a:schemeClr val="bg1"/>
                </a:solidFill>
                <a:latin typeface="Book Antiqua" panose="02040602050305030304" pitchFamily="18" charset="0"/>
              </a:rPr>
              <a:t>Geheugen</a:t>
            </a:r>
          </a:p>
          <a:p>
            <a:pPr marL="342900" indent="-342900">
              <a:buAutoNum type="arabicPeriod"/>
            </a:pPr>
            <a:r>
              <a:rPr lang="nl-NL" sz="2400">
                <a:solidFill>
                  <a:schemeClr val="bg1"/>
                </a:solidFill>
                <a:latin typeface="Book Antiqua" panose="02040602050305030304" pitchFamily="18" charset="0"/>
              </a:rPr>
              <a:t>Spreken en taalgebruik</a:t>
            </a:r>
          </a:p>
          <a:p>
            <a:pPr marL="342900" indent="-342900">
              <a:buAutoNum type="arabicPeriod"/>
            </a:pPr>
            <a:r>
              <a:rPr lang="nl-NL" sz="2400">
                <a:solidFill>
                  <a:schemeClr val="bg1"/>
                </a:solidFill>
                <a:latin typeface="Book Antiqua" panose="02040602050305030304" pitchFamily="18" charset="0"/>
              </a:rPr>
              <a:t>Denken</a:t>
            </a:r>
          </a:p>
          <a:p>
            <a:pPr marL="342900" indent="-342900">
              <a:buAutoNum type="arabicPeriod"/>
            </a:pPr>
            <a:r>
              <a:rPr lang="nl-NL" sz="2400">
                <a:solidFill>
                  <a:schemeClr val="bg1"/>
                </a:solidFill>
                <a:latin typeface="Book Antiqua" panose="02040602050305030304" pitchFamily="18" charset="0"/>
              </a:rPr>
              <a:t>Intelligentie</a:t>
            </a:r>
          </a:p>
        </p:txBody>
      </p:sp>
    </p:spTree>
    <p:extLst>
      <p:ext uri="{BB962C8B-B14F-4D97-AF65-F5344CB8AC3E}">
        <p14:creationId xmlns:p14="http://schemas.microsoft.com/office/powerpoint/2010/main" val="4014182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139688" y="1007166"/>
            <a:ext cx="5340626" cy="5232202"/>
          </a:xfrm>
          <a:prstGeom prst="rect">
            <a:avLst/>
          </a:prstGeom>
          <a:noFill/>
        </p:spPr>
        <p:txBody>
          <a:bodyPr wrap="square" rtlCol="0">
            <a:spAutoFit/>
          </a:bodyPr>
          <a:lstStyle/>
          <a:p>
            <a:r>
              <a:rPr lang="nl-NL">
                <a:solidFill>
                  <a:schemeClr val="bg1"/>
                </a:solidFill>
                <a:latin typeface="Book Antiqua" panose="02040602050305030304" pitchFamily="18" charset="0"/>
              </a:rPr>
              <a:t>3. De verschillende psychische functies</a:t>
            </a:r>
          </a:p>
          <a:p>
            <a:endParaRPr lang="nl-NL">
              <a:solidFill>
                <a:schemeClr val="bg1"/>
              </a:solidFill>
              <a:latin typeface="Book Antiqua" panose="02040602050305030304" pitchFamily="18" charset="0"/>
            </a:endParaRPr>
          </a:p>
          <a:p>
            <a:r>
              <a:rPr lang="nl-NL" sz="2800" u="sng">
                <a:solidFill>
                  <a:schemeClr val="bg1"/>
                </a:solidFill>
                <a:latin typeface="Book Antiqua" panose="02040602050305030304" pitchFamily="18" charset="0"/>
              </a:rPr>
              <a:t>Bewustzijn:</a:t>
            </a:r>
          </a:p>
          <a:p>
            <a:r>
              <a:rPr lang="nl-NL">
                <a:solidFill>
                  <a:schemeClr val="bg1"/>
                </a:solidFill>
                <a:latin typeface="Book Antiqua" panose="02040602050305030304" pitchFamily="18" charset="0"/>
              </a:rPr>
              <a:t>Is het vermogen om te kunnen ervaren </a:t>
            </a:r>
          </a:p>
          <a:p>
            <a:r>
              <a:rPr lang="nl-NL">
                <a:solidFill>
                  <a:schemeClr val="bg1"/>
                </a:solidFill>
                <a:latin typeface="Book Antiqua" panose="02040602050305030304" pitchFamily="18" charset="0"/>
              </a:rPr>
              <a:t>of waarnemen oftewel een beleving of besef hebben </a:t>
            </a:r>
          </a:p>
          <a:p>
            <a:r>
              <a:rPr lang="nl-NL">
                <a:solidFill>
                  <a:schemeClr val="bg1"/>
                </a:solidFill>
                <a:latin typeface="Book Antiqua" panose="02040602050305030304" pitchFamily="18" charset="0"/>
              </a:rPr>
              <a:t>van jezelf en de omgeving.</a:t>
            </a:r>
          </a:p>
          <a:p>
            <a:endParaRPr lang="nl-NL">
              <a:solidFill>
                <a:schemeClr val="bg1"/>
              </a:solidFill>
              <a:latin typeface="Book Antiqua" panose="02040602050305030304" pitchFamily="18" charset="0"/>
            </a:endParaRPr>
          </a:p>
          <a:p>
            <a:r>
              <a:rPr lang="nl-NL">
                <a:solidFill>
                  <a:schemeClr val="bg1"/>
                </a:solidFill>
                <a:latin typeface="Book Antiqua" panose="02040602050305030304" pitchFamily="18" charset="0"/>
              </a:rPr>
              <a:t>Bewustzijn kent een aantal stadia:</a:t>
            </a:r>
          </a:p>
          <a:p>
            <a:endParaRPr lang="nl-NL">
              <a:solidFill>
                <a:schemeClr val="bg1"/>
              </a:solidFill>
              <a:latin typeface="Book Antiqua" panose="02040602050305030304" pitchFamily="18" charset="0"/>
            </a:endParaRPr>
          </a:p>
          <a:p>
            <a:r>
              <a:rPr lang="nl-NL">
                <a:solidFill>
                  <a:schemeClr val="bg1"/>
                </a:solidFill>
                <a:latin typeface="Book Antiqua" panose="02040602050305030304" pitchFamily="18" charset="0"/>
              </a:rPr>
              <a:t>Van een verhoogd bewustzijn door meditatie of </a:t>
            </a:r>
          </a:p>
          <a:p>
            <a:r>
              <a:rPr lang="nl-NL">
                <a:solidFill>
                  <a:schemeClr val="bg1"/>
                </a:solidFill>
                <a:latin typeface="Book Antiqua" panose="02040602050305030304" pitchFamily="18" charset="0"/>
              </a:rPr>
              <a:t>gebruik van drugs ( Amfetamine, XTC)</a:t>
            </a:r>
          </a:p>
          <a:p>
            <a:endParaRPr lang="nl-NL">
              <a:solidFill>
                <a:schemeClr val="bg1"/>
              </a:solidFill>
              <a:latin typeface="Book Antiqua" panose="02040602050305030304" pitchFamily="18" charset="0"/>
            </a:endParaRPr>
          </a:p>
          <a:p>
            <a:r>
              <a:rPr lang="nl-NL">
                <a:solidFill>
                  <a:schemeClr val="bg1"/>
                </a:solidFill>
                <a:latin typeface="Book Antiqua" panose="02040602050305030304" pitchFamily="18" charset="0"/>
              </a:rPr>
              <a:t>Tot een verlaagd bewustzijn door vermoeidheid, </a:t>
            </a:r>
          </a:p>
          <a:p>
            <a:r>
              <a:rPr lang="nl-NL">
                <a:solidFill>
                  <a:schemeClr val="bg1"/>
                </a:solidFill>
                <a:latin typeface="Book Antiqua" panose="02040602050305030304" pitchFamily="18" charset="0"/>
              </a:rPr>
              <a:t>hersenbeschadiging, Epilepsie of het gebruik van </a:t>
            </a:r>
          </a:p>
          <a:p>
            <a:r>
              <a:rPr lang="nl-NL">
                <a:solidFill>
                  <a:schemeClr val="bg1"/>
                </a:solidFill>
                <a:latin typeface="Book Antiqua" panose="02040602050305030304" pitchFamily="18" charset="0"/>
              </a:rPr>
              <a:t>drugs zoals alcohol en heroïne.</a:t>
            </a:r>
          </a:p>
          <a:p>
            <a:endParaRPr lang="nl-NL">
              <a:solidFill>
                <a:schemeClr val="bg1"/>
              </a:solidFill>
              <a:latin typeface="Book Antiqua" panose="02040602050305030304" pitchFamily="18" charset="0"/>
            </a:endParaRPr>
          </a:p>
          <a:p>
            <a:r>
              <a:rPr lang="nl-NL">
                <a:solidFill>
                  <a:schemeClr val="bg1"/>
                </a:solidFill>
                <a:latin typeface="Book Antiqua" panose="02040602050305030304" pitchFamily="18" charset="0"/>
              </a:rPr>
              <a:t>Tot coma</a:t>
            </a:r>
            <a:endParaRPr lang="nl-NL">
              <a:solidFill>
                <a:schemeClr val="bg1"/>
              </a:solidFill>
            </a:endParaRPr>
          </a:p>
        </p:txBody>
      </p:sp>
      <p:pic>
        <p:nvPicPr>
          <p:cNvPr id="6" name="Afbeelding 5"/>
          <p:cNvPicPr>
            <a:picLocks noChangeAspect="1"/>
          </p:cNvPicPr>
          <p:nvPr/>
        </p:nvPicPr>
        <p:blipFill>
          <a:blip r:embed="rId2"/>
          <a:stretch>
            <a:fillRect/>
          </a:stretch>
        </p:blipFill>
        <p:spPr>
          <a:xfrm>
            <a:off x="6824871" y="1007166"/>
            <a:ext cx="4292370" cy="4802089"/>
          </a:xfrm>
          <a:prstGeom prst="rect">
            <a:avLst/>
          </a:prstGeom>
        </p:spPr>
      </p:pic>
    </p:spTree>
    <p:extLst>
      <p:ext uri="{BB962C8B-B14F-4D97-AF65-F5344CB8AC3E}">
        <p14:creationId xmlns:p14="http://schemas.microsoft.com/office/powerpoint/2010/main" val="285691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A8A13-5E7B-4269-ADE4-64467A08C90A}"/>
              </a:ext>
            </a:extLst>
          </p:cNvPr>
          <p:cNvSpPr>
            <a:spLocks noGrp="1"/>
          </p:cNvSpPr>
          <p:nvPr>
            <p:ph type="title"/>
          </p:nvPr>
        </p:nvSpPr>
        <p:spPr/>
        <p:txBody>
          <a:bodyPr/>
          <a:lstStyle/>
          <a:p>
            <a:r>
              <a:rPr lang="nl-NL" dirty="0"/>
              <a:t>Werkprocessen </a:t>
            </a:r>
          </a:p>
        </p:txBody>
      </p:sp>
      <p:sp>
        <p:nvSpPr>
          <p:cNvPr id="3" name="Tijdelijke aanduiding voor inhoud 2">
            <a:extLst>
              <a:ext uri="{FF2B5EF4-FFF2-40B4-BE49-F238E27FC236}">
                <a16:creationId xmlns:a16="http://schemas.microsoft.com/office/drawing/2014/main" id="{F3C5BB0D-32D2-4345-806E-1534F23289DD}"/>
              </a:ext>
            </a:extLst>
          </p:cNvPr>
          <p:cNvSpPr>
            <a:spLocks noGrp="1"/>
          </p:cNvSpPr>
          <p:nvPr>
            <p:ph sz="quarter" idx="13"/>
          </p:nvPr>
        </p:nvSpPr>
        <p:spPr/>
        <p:txBody>
          <a:bodyPr>
            <a:normAutofit fontScale="85000" lnSpcReduction="20000"/>
          </a:bodyPr>
          <a:lstStyle/>
          <a:p>
            <a:pPr fontAlgn="ctr"/>
            <a:br>
              <a:rPr lang="nl-NL" dirty="0"/>
            </a:br>
            <a:r>
              <a:rPr lang="nl-NL" dirty="0"/>
              <a:t>P3-K1-W1: Stelt het ondersteuningsplan op</a:t>
            </a:r>
            <a:br>
              <a:rPr lang="nl-NL" dirty="0"/>
            </a:br>
            <a:r>
              <a:rPr lang="nl-NL" dirty="0"/>
              <a:t>P3-K1-W2: Ondersteunt, informeert en adviseert de cliënten en naastbetrokkenen bij het voeren van de regie</a:t>
            </a:r>
            <a:br>
              <a:rPr lang="nl-NL" dirty="0"/>
            </a:br>
            <a:r>
              <a:rPr lang="nl-NL" dirty="0"/>
              <a:t>P3-K1-W4: Ondersteunt de cliënt</a:t>
            </a:r>
            <a:r>
              <a:rPr lang="nl-NL" i="1" dirty="0"/>
              <a:t> </a:t>
            </a:r>
            <a:endParaRPr lang="nl-NL" dirty="0"/>
          </a:p>
          <a:p>
            <a:r>
              <a:rPr lang="nl-NL" dirty="0"/>
              <a:t>MZ</a:t>
            </a:r>
            <a:br>
              <a:rPr lang="nl-NL" dirty="0"/>
            </a:br>
            <a:r>
              <a:rPr lang="nl-NL" dirty="0"/>
              <a:t>P6-K1-W1: Schrijft het ondersteuningsplan			</a:t>
            </a:r>
            <a:br>
              <a:rPr lang="nl-NL" dirty="0"/>
            </a:br>
            <a:r>
              <a:rPr lang="nl-NL" dirty="0"/>
              <a:t>P6-K1-W2: Begeleidt de cliënt bij het versterken van de eigen kracht	</a:t>
            </a:r>
            <a:br>
              <a:rPr lang="nl-NL" dirty="0"/>
            </a:br>
            <a:r>
              <a:rPr lang="nl-NL" dirty="0"/>
              <a:t>P6-K1-W3: Ondersteunt de cliënt bij de maatschappelijke participatie	</a:t>
            </a:r>
            <a:br>
              <a:rPr lang="nl-NL" dirty="0"/>
            </a:br>
            <a:r>
              <a:rPr lang="nl-NL" dirty="0"/>
              <a:t>P6-K1-W4: Betrekt en ondersteunt naastbetrokkenen</a:t>
            </a:r>
            <a:br>
              <a:rPr lang="nl-NL" dirty="0"/>
            </a:br>
            <a:br>
              <a:rPr lang="nl-NL" dirty="0"/>
            </a:br>
            <a:r>
              <a:rPr lang="nl-NL" dirty="0"/>
              <a:t>SW</a:t>
            </a:r>
          </a:p>
          <a:p>
            <a:r>
              <a:rPr lang="nl-NL" dirty="0"/>
              <a:t>B1-K2-W1: Werken aan eigen deskundigheid</a:t>
            </a:r>
            <a:br>
              <a:rPr lang="nl-NL" dirty="0"/>
            </a:br>
            <a:r>
              <a:rPr lang="nl-NL" dirty="0"/>
              <a:t>P2-k1-W3: Voert coördinerende taken uit. </a:t>
            </a:r>
          </a:p>
          <a:p>
            <a:endParaRPr lang="nl-NL" dirty="0"/>
          </a:p>
        </p:txBody>
      </p:sp>
    </p:spTree>
    <p:extLst>
      <p:ext uri="{BB962C8B-B14F-4D97-AF65-F5344CB8AC3E}">
        <p14:creationId xmlns:p14="http://schemas.microsoft.com/office/powerpoint/2010/main" val="1794195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61391" y="874643"/>
            <a:ext cx="10482470" cy="4278094"/>
          </a:xfrm>
          <a:prstGeom prst="rect">
            <a:avLst/>
          </a:prstGeom>
          <a:noFill/>
        </p:spPr>
        <p:txBody>
          <a:bodyPr wrap="square" rtlCol="0">
            <a:spAutoFit/>
          </a:bodyPr>
          <a:lstStyle/>
          <a:p>
            <a:r>
              <a:rPr lang="nl-NL" sz="3200">
                <a:solidFill>
                  <a:schemeClr val="bg1"/>
                </a:solidFill>
                <a:latin typeface="Book Antiqua" panose="02040602050305030304" pitchFamily="18" charset="0"/>
              </a:rPr>
              <a:t>Affect: </a:t>
            </a:r>
          </a:p>
          <a:p>
            <a:endParaRPr lang="nl-NL" sz="2400">
              <a:solidFill>
                <a:schemeClr val="bg1"/>
              </a:solidFill>
              <a:latin typeface="Book Antiqua" panose="02040602050305030304" pitchFamily="18" charset="0"/>
            </a:endParaRPr>
          </a:p>
          <a:p>
            <a:r>
              <a:rPr lang="nl-NL" sz="2400">
                <a:solidFill>
                  <a:schemeClr val="bg1"/>
                </a:solidFill>
                <a:latin typeface="Book Antiqua" panose="02040602050305030304" pitchFamily="18" charset="0"/>
              </a:rPr>
              <a:t>Een patroon van waarneembaar gedrag </a:t>
            </a:r>
          </a:p>
          <a:p>
            <a:r>
              <a:rPr lang="nl-NL" sz="2400">
                <a:solidFill>
                  <a:schemeClr val="bg1"/>
                </a:solidFill>
                <a:latin typeface="Book Antiqua" panose="02040602050305030304" pitchFamily="18" charset="0"/>
              </a:rPr>
              <a:t>waarmee een subjectief gevoel of</a:t>
            </a:r>
          </a:p>
          <a:p>
            <a:r>
              <a:rPr lang="nl-NL" sz="2400">
                <a:solidFill>
                  <a:schemeClr val="bg1"/>
                </a:solidFill>
                <a:latin typeface="Book Antiqua" panose="02040602050305030304" pitchFamily="18" charset="0"/>
              </a:rPr>
              <a:t>emotie tot uitdrukking wordt </a:t>
            </a:r>
          </a:p>
          <a:p>
            <a:r>
              <a:rPr lang="nl-NL" sz="2400">
                <a:solidFill>
                  <a:schemeClr val="bg1"/>
                </a:solidFill>
                <a:latin typeface="Book Antiqua" panose="02040602050305030304" pitchFamily="18" charset="0"/>
              </a:rPr>
              <a:t>gebracht.</a:t>
            </a:r>
          </a:p>
          <a:p>
            <a:endParaRPr lang="nl-NL" sz="2400">
              <a:solidFill>
                <a:schemeClr val="bg1"/>
              </a:solidFill>
              <a:latin typeface="Book Antiqua" panose="02040602050305030304" pitchFamily="18" charset="0"/>
            </a:endParaRPr>
          </a:p>
          <a:p>
            <a:r>
              <a:rPr lang="nl-NL" sz="2400">
                <a:solidFill>
                  <a:schemeClr val="bg1"/>
                </a:solidFill>
                <a:latin typeface="Book Antiqua" panose="02040602050305030304" pitchFamily="18" charset="0"/>
              </a:rPr>
              <a:t>Een plotselinge, hevige emotie of </a:t>
            </a:r>
          </a:p>
          <a:p>
            <a:r>
              <a:rPr lang="nl-NL" sz="2400">
                <a:solidFill>
                  <a:schemeClr val="bg1"/>
                </a:solidFill>
                <a:latin typeface="Book Antiqua" panose="02040602050305030304" pitchFamily="18" charset="0"/>
              </a:rPr>
              <a:t>gemoedstoestand of </a:t>
            </a:r>
          </a:p>
          <a:p>
            <a:endParaRPr lang="nl-NL" sz="2400">
              <a:solidFill>
                <a:schemeClr val="bg1"/>
              </a:solidFill>
              <a:latin typeface="Book Antiqua" panose="02040602050305030304" pitchFamily="18" charset="0"/>
            </a:endParaRPr>
          </a:p>
          <a:p>
            <a:endParaRPr lang="nl-NL" sz="2400">
              <a:solidFill>
                <a:schemeClr val="bg1"/>
              </a:solidFill>
              <a:latin typeface="Book Antiqua" panose="02040602050305030304" pitchFamily="18" charset="0"/>
            </a:endParaRPr>
          </a:p>
        </p:txBody>
      </p:sp>
      <p:pic>
        <p:nvPicPr>
          <p:cNvPr id="6" name="Afbeelding 5"/>
          <p:cNvPicPr>
            <a:picLocks noChangeAspect="1"/>
          </p:cNvPicPr>
          <p:nvPr/>
        </p:nvPicPr>
        <p:blipFill>
          <a:blip r:embed="rId2"/>
          <a:stretch>
            <a:fillRect/>
          </a:stretch>
        </p:blipFill>
        <p:spPr>
          <a:xfrm>
            <a:off x="6372640" y="1417882"/>
            <a:ext cx="5156752" cy="3437835"/>
          </a:xfrm>
          <a:prstGeom prst="rect">
            <a:avLst/>
          </a:prstGeom>
        </p:spPr>
      </p:pic>
    </p:spTree>
    <p:extLst>
      <p:ext uri="{BB962C8B-B14F-4D97-AF65-F5344CB8AC3E}">
        <p14:creationId xmlns:p14="http://schemas.microsoft.com/office/powerpoint/2010/main" val="4069620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80661" y="993913"/>
            <a:ext cx="5115339" cy="1754326"/>
          </a:xfrm>
          <a:prstGeom prst="rect">
            <a:avLst/>
          </a:prstGeom>
          <a:noFill/>
        </p:spPr>
        <p:txBody>
          <a:bodyPr wrap="square" rtlCol="0">
            <a:spAutoFit/>
          </a:bodyPr>
          <a:lstStyle/>
          <a:p>
            <a:r>
              <a:rPr lang="nl-NL" sz="3600">
                <a:solidFill>
                  <a:schemeClr val="bg1"/>
                </a:solidFill>
                <a:latin typeface="Book Antiqua" panose="02040602050305030304" pitchFamily="18" charset="0"/>
              </a:rPr>
              <a:t>Stemming: </a:t>
            </a:r>
          </a:p>
          <a:p>
            <a:r>
              <a:rPr lang="nl-NL" sz="3600">
                <a:solidFill>
                  <a:schemeClr val="bg1"/>
                </a:solidFill>
                <a:latin typeface="Book Antiqua" panose="02040602050305030304" pitchFamily="18" charset="0"/>
              </a:rPr>
              <a:t>Een mentale of emotionele toestand</a:t>
            </a:r>
          </a:p>
        </p:txBody>
      </p:sp>
      <p:pic>
        <p:nvPicPr>
          <p:cNvPr id="7" name="Afbeelding 6"/>
          <p:cNvPicPr>
            <a:picLocks noChangeAspect="1"/>
          </p:cNvPicPr>
          <p:nvPr/>
        </p:nvPicPr>
        <p:blipFill>
          <a:blip r:embed="rId2"/>
          <a:stretch>
            <a:fillRect/>
          </a:stretch>
        </p:blipFill>
        <p:spPr>
          <a:xfrm>
            <a:off x="686463" y="2748239"/>
            <a:ext cx="5409537" cy="3380961"/>
          </a:xfrm>
          <a:prstGeom prst="rect">
            <a:avLst/>
          </a:prstGeom>
        </p:spPr>
      </p:pic>
      <p:sp>
        <p:nvSpPr>
          <p:cNvPr id="8" name="Tekstvak 7"/>
          <p:cNvSpPr txBox="1"/>
          <p:nvPr/>
        </p:nvSpPr>
        <p:spPr>
          <a:xfrm>
            <a:off x="6718852" y="1404730"/>
            <a:ext cx="4585252" cy="3785652"/>
          </a:xfrm>
          <a:prstGeom prst="rect">
            <a:avLst/>
          </a:prstGeom>
          <a:noFill/>
        </p:spPr>
        <p:txBody>
          <a:bodyPr wrap="square" rtlCol="0">
            <a:spAutoFit/>
          </a:bodyPr>
          <a:lstStyle/>
          <a:p>
            <a:r>
              <a:rPr lang="nl-NL" sz="4000">
                <a:solidFill>
                  <a:schemeClr val="bg1"/>
                </a:solidFill>
                <a:latin typeface="Book Antiqua" panose="02040602050305030304" pitchFamily="18" charset="0"/>
              </a:rPr>
              <a:t>‘Het weer verhoudt zich tot het klimaat</a:t>
            </a:r>
          </a:p>
          <a:p>
            <a:r>
              <a:rPr lang="nl-NL" sz="4000">
                <a:solidFill>
                  <a:schemeClr val="bg1"/>
                </a:solidFill>
                <a:latin typeface="Book Antiqua" panose="02040602050305030304" pitchFamily="18" charset="0"/>
              </a:rPr>
              <a:t>Zoals de stemming zich verhoudt tot het karakter ‘</a:t>
            </a:r>
          </a:p>
        </p:txBody>
      </p:sp>
    </p:spTree>
    <p:extLst>
      <p:ext uri="{BB962C8B-B14F-4D97-AF65-F5344CB8AC3E}">
        <p14:creationId xmlns:p14="http://schemas.microsoft.com/office/powerpoint/2010/main" val="102169400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834885" y="899996"/>
            <a:ext cx="9568071" cy="4708981"/>
          </a:xfrm>
          <a:prstGeom prst="rect">
            <a:avLst/>
          </a:prstGeom>
        </p:spPr>
        <p:txBody>
          <a:bodyPr wrap="square">
            <a:spAutoFit/>
          </a:bodyPr>
          <a:lstStyle/>
          <a:p>
            <a:r>
              <a:rPr lang="nl-NL" sz="3600" b="1">
                <a:solidFill>
                  <a:schemeClr val="bg1"/>
                </a:solidFill>
                <a:latin typeface="Book Antiqua" panose="02040602050305030304" pitchFamily="18" charset="0"/>
              </a:rPr>
              <a:t>Waarneming</a:t>
            </a:r>
            <a:endParaRPr lang="nl-NL" sz="3600">
              <a:solidFill>
                <a:schemeClr val="bg1"/>
              </a:solidFill>
              <a:latin typeface="Book Antiqua" panose="02040602050305030304" pitchFamily="18" charset="0"/>
            </a:endParaRPr>
          </a:p>
          <a:p>
            <a:endParaRPr lang="nl-NL" sz="2400">
              <a:solidFill>
                <a:schemeClr val="bg1"/>
              </a:solidFill>
              <a:latin typeface="Book Antiqua" panose="02040602050305030304" pitchFamily="18" charset="0"/>
            </a:endParaRPr>
          </a:p>
          <a:p>
            <a:r>
              <a:rPr lang="nl-NL" sz="2400">
                <a:solidFill>
                  <a:schemeClr val="bg1"/>
                </a:solidFill>
                <a:latin typeface="Book Antiqua" panose="02040602050305030304" pitchFamily="18" charset="0"/>
              </a:rPr>
              <a:t>Ook wel </a:t>
            </a:r>
            <a:r>
              <a:rPr lang="nl-NL" sz="2400" i="1">
                <a:solidFill>
                  <a:schemeClr val="bg1"/>
                </a:solidFill>
                <a:latin typeface="Book Antiqua" panose="02040602050305030304" pitchFamily="18" charset="0"/>
              </a:rPr>
              <a:t>perceptie</a:t>
            </a:r>
            <a:r>
              <a:rPr lang="nl-NL" sz="2400">
                <a:solidFill>
                  <a:schemeClr val="bg1"/>
                </a:solidFill>
                <a:latin typeface="Book Antiqua" panose="02040602050305030304" pitchFamily="18" charset="0"/>
              </a:rPr>
              <a:t> genoemd, is het proces van het verwerven, registreren, interpreteren, selecteren en ordenen van zintuiglijke informatie.</a:t>
            </a:r>
          </a:p>
          <a:p>
            <a:endParaRPr lang="nl-NL" sz="2400">
              <a:solidFill>
                <a:schemeClr val="bg1"/>
              </a:solidFill>
              <a:latin typeface="Book Antiqua" panose="02040602050305030304" pitchFamily="18" charset="0"/>
            </a:endParaRPr>
          </a:p>
          <a:p>
            <a:endParaRPr lang="nl-NL" sz="2400">
              <a:solidFill>
                <a:schemeClr val="bg1"/>
              </a:solidFill>
              <a:latin typeface="Book Antiqua" panose="02040602050305030304" pitchFamily="18" charset="0"/>
            </a:endParaRPr>
          </a:p>
          <a:p>
            <a:r>
              <a:rPr lang="nl-NL" sz="2400">
                <a:solidFill>
                  <a:schemeClr val="bg1"/>
                </a:solidFill>
                <a:latin typeface="Book Antiqua" panose="02040602050305030304" pitchFamily="18" charset="0"/>
              </a:rPr>
              <a:t>Ieder mens neemt anders waar omdat waarneming wordt vervormd door zintuigen, denkpatronen en verwachtingen.</a:t>
            </a:r>
          </a:p>
          <a:p>
            <a:endParaRPr lang="nl-NL" sz="2400">
              <a:solidFill>
                <a:schemeClr val="bg1"/>
              </a:solidFill>
              <a:latin typeface="Book Antiqua" panose="02040602050305030304" pitchFamily="18" charset="0"/>
            </a:endParaRPr>
          </a:p>
          <a:p>
            <a:r>
              <a:rPr lang="nl-NL" sz="2400">
                <a:solidFill>
                  <a:schemeClr val="bg1"/>
                </a:solidFill>
                <a:latin typeface="Book Antiqua" panose="02040602050305030304" pitchFamily="18" charset="0"/>
              </a:rPr>
              <a:t>Een voorbeeld: </a:t>
            </a:r>
          </a:p>
          <a:p>
            <a:endParaRPr lang="nl-NL" sz="2400">
              <a:solidFill>
                <a:schemeClr val="bg1"/>
              </a:solidFill>
              <a:latin typeface="Book Antiqua" panose="02040602050305030304" pitchFamily="18" charset="0"/>
            </a:endParaRPr>
          </a:p>
        </p:txBody>
      </p:sp>
    </p:spTree>
    <p:extLst>
      <p:ext uri="{BB962C8B-B14F-4D97-AF65-F5344CB8AC3E}">
        <p14:creationId xmlns:p14="http://schemas.microsoft.com/office/powerpoint/2010/main" val="1453813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717452" y="808460"/>
            <a:ext cx="4896015" cy="4710337"/>
          </a:xfrm>
          <a:prstGeom prst="rect">
            <a:avLst/>
          </a:prstGeom>
        </p:spPr>
      </p:pic>
      <p:sp>
        <p:nvSpPr>
          <p:cNvPr id="5" name="Tekstvak 4"/>
          <p:cNvSpPr txBox="1"/>
          <p:nvPr/>
        </p:nvSpPr>
        <p:spPr>
          <a:xfrm>
            <a:off x="6119446" y="1069145"/>
            <a:ext cx="4628271" cy="4524315"/>
          </a:xfrm>
          <a:prstGeom prst="rect">
            <a:avLst/>
          </a:prstGeom>
          <a:noFill/>
        </p:spPr>
        <p:txBody>
          <a:bodyPr wrap="square" rtlCol="0">
            <a:spAutoFit/>
          </a:bodyPr>
          <a:lstStyle/>
          <a:p>
            <a:pPr algn="ctr"/>
            <a:r>
              <a:rPr lang="nl-NL" sz="4800">
                <a:solidFill>
                  <a:schemeClr val="bg1"/>
                </a:solidFill>
                <a:latin typeface="Book Antiqua" panose="02040602050305030304" pitchFamily="18" charset="0"/>
              </a:rPr>
              <a:t>De Vaas van </a:t>
            </a:r>
            <a:r>
              <a:rPr lang="nl-NL" sz="4800" err="1">
                <a:solidFill>
                  <a:schemeClr val="bg1"/>
                </a:solidFill>
                <a:latin typeface="Book Antiqua" panose="02040602050305030304" pitchFamily="18" charset="0"/>
              </a:rPr>
              <a:t>Rubin</a:t>
            </a:r>
            <a:endParaRPr lang="nl-NL" sz="4800">
              <a:solidFill>
                <a:schemeClr val="bg1"/>
              </a:solidFill>
              <a:latin typeface="Book Antiqua" panose="02040602050305030304" pitchFamily="18" charset="0"/>
            </a:endParaRPr>
          </a:p>
          <a:p>
            <a:endParaRPr lang="nl-NL" sz="4800">
              <a:solidFill>
                <a:schemeClr val="bg1"/>
              </a:solidFill>
              <a:latin typeface="Book Antiqua" panose="02040602050305030304" pitchFamily="18" charset="0"/>
            </a:endParaRPr>
          </a:p>
          <a:p>
            <a:endParaRPr lang="nl-NL" sz="4800">
              <a:solidFill>
                <a:schemeClr val="bg1"/>
              </a:solidFill>
              <a:latin typeface="Book Antiqua" panose="02040602050305030304" pitchFamily="18" charset="0"/>
            </a:endParaRPr>
          </a:p>
          <a:p>
            <a:pPr algn="ctr"/>
            <a:r>
              <a:rPr lang="nl-NL" sz="4800">
                <a:solidFill>
                  <a:schemeClr val="bg1"/>
                </a:solidFill>
                <a:latin typeface="Book Antiqua" panose="02040602050305030304" pitchFamily="18" charset="0"/>
              </a:rPr>
              <a:t>Wat zie je:  een vaas of…… ?</a:t>
            </a:r>
          </a:p>
        </p:txBody>
      </p:sp>
    </p:spTree>
    <p:extLst>
      <p:ext uri="{BB962C8B-B14F-4D97-AF65-F5344CB8AC3E}">
        <p14:creationId xmlns:p14="http://schemas.microsoft.com/office/powerpoint/2010/main" val="3148968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 "/>
          <p:cNvSpPr>
            <a:spLocks noChangeAspect="1" noChangeArrowheads="1"/>
          </p:cNvSpPr>
          <p:nvPr/>
        </p:nvSpPr>
        <p:spPr bwMode="auto">
          <a:xfrm>
            <a:off x="63500" y="-914400"/>
            <a:ext cx="14287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p:cNvPicPr>
            <a:picLocks noChangeAspect="1"/>
          </p:cNvPicPr>
          <p:nvPr/>
        </p:nvPicPr>
        <p:blipFill>
          <a:blip r:embed="rId2"/>
          <a:stretch>
            <a:fillRect/>
          </a:stretch>
        </p:blipFill>
        <p:spPr>
          <a:xfrm>
            <a:off x="3949148" y="641779"/>
            <a:ext cx="3508305" cy="5209758"/>
          </a:xfrm>
          <a:prstGeom prst="rect">
            <a:avLst/>
          </a:prstGeom>
        </p:spPr>
      </p:pic>
    </p:spTree>
    <p:extLst>
      <p:ext uri="{BB962C8B-B14F-4D97-AF65-F5344CB8AC3E}">
        <p14:creationId xmlns:p14="http://schemas.microsoft.com/office/powerpoint/2010/main" val="2553308378"/>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81879" y="927652"/>
            <a:ext cx="10508974" cy="5324535"/>
          </a:xfrm>
          <a:prstGeom prst="rect">
            <a:avLst/>
          </a:prstGeom>
          <a:noFill/>
        </p:spPr>
        <p:txBody>
          <a:bodyPr wrap="square" rtlCol="0">
            <a:spAutoFit/>
          </a:bodyPr>
          <a:lstStyle/>
          <a:p>
            <a:r>
              <a:rPr lang="nl-NL" sz="4400" dirty="0">
                <a:solidFill>
                  <a:schemeClr val="bg1"/>
                </a:solidFill>
                <a:latin typeface="Book Antiqua" panose="02040602050305030304" pitchFamily="18" charset="0"/>
              </a:rPr>
              <a:t>Ik – besef </a:t>
            </a:r>
          </a:p>
          <a:p>
            <a:endParaRPr lang="nl-NL" sz="4400" dirty="0">
              <a:solidFill>
                <a:schemeClr val="bg1"/>
              </a:solidFill>
              <a:latin typeface="Book Antiqua" panose="02040602050305030304" pitchFamily="18" charset="0"/>
            </a:endParaRPr>
          </a:p>
          <a:p>
            <a:r>
              <a:rPr lang="nl-NL" sz="3600" dirty="0">
                <a:solidFill>
                  <a:schemeClr val="bg1"/>
                </a:solidFill>
                <a:latin typeface="Book Antiqua" panose="02040602050305030304" pitchFamily="18" charset="0"/>
              </a:rPr>
              <a:t>De bewustwording een ‘eigen ik’ te </a:t>
            </a:r>
          </a:p>
          <a:p>
            <a:r>
              <a:rPr lang="nl-NL" sz="3600" dirty="0">
                <a:solidFill>
                  <a:schemeClr val="bg1"/>
                </a:solidFill>
                <a:latin typeface="Book Antiqua" panose="02040602050305030304" pitchFamily="18" charset="0"/>
              </a:rPr>
              <a:t>hebben en je daarbij te </a:t>
            </a:r>
          </a:p>
          <a:p>
            <a:r>
              <a:rPr lang="nl-NL" sz="3600" dirty="0">
                <a:solidFill>
                  <a:schemeClr val="bg1"/>
                </a:solidFill>
                <a:latin typeface="Book Antiqua" panose="02040602050305030304" pitchFamily="18" charset="0"/>
              </a:rPr>
              <a:t>onderscheiden van anderen</a:t>
            </a:r>
          </a:p>
          <a:p>
            <a:endParaRPr lang="nl-NL" sz="4400" dirty="0">
              <a:solidFill>
                <a:schemeClr val="bg1"/>
              </a:solidFill>
              <a:latin typeface="Book Antiqua" panose="02040602050305030304" pitchFamily="18" charset="0"/>
            </a:endParaRPr>
          </a:p>
          <a:p>
            <a:endParaRPr lang="nl-NL" sz="2000" dirty="0">
              <a:solidFill>
                <a:schemeClr val="bg1"/>
              </a:solidFill>
              <a:latin typeface="Book Antiqua" panose="02040602050305030304" pitchFamily="18" charset="0"/>
            </a:endParaRPr>
          </a:p>
          <a:p>
            <a:endParaRPr lang="nl-NL" sz="2000" dirty="0">
              <a:solidFill>
                <a:schemeClr val="bg1"/>
              </a:solidFill>
              <a:latin typeface="Book Antiqua" panose="02040602050305030304" pitchFamily="18" charset="0"/>
            </a:endParaRPr>
          </a:p>
          <a:p>
            <a:endParaRPr lang="nl-NL" sz="2000" dirty="0">
              <a:solidFill>
                <a:schemeClr val="bg1"/>
              </a:solidFill>
              <a:latin typeface="Book Antiqua" panose="02040602050305030304" pitchFamily="18" charset="0"/>
            </a:endParaRPr>
          </a:p>
          <a:p>
            <a:endParaRPr lang="nl-NL" sz="2000" dirty="0">
              <a:solidFill>
                <a:schemeClr val="bg1"/>
              </a:solidFill>
              <a:latin typeface="Book Antiqua" panose="02040602050305030304" pitchFamily="18" charset="0"/>
            </a:endParaRPr>
          </a:p>
          <a:p>
            <a:r>
              <a:rPr lang="nl-NL" sz="2000" dirty="0">
                <a:solidFill>
                  <a:schemeClr val="bg1"/>
                </a:solidFill>
                <a:latin typeface="Book Antiqua" panose="02040602050305030304" pitchFamily="18" charset="0"/>
              </a:rPr>
              <a:t>https://www.youtube.com/watch?v=pQFZGQmrszg</a:t>
            </a:r>
          </a:p>
        </p:txBody>
      </p:sp>
      <p:pic>
        <p:nvPicPr>
          <p:cNvPr id="5" name="Afbeelding 4"/>
          <p:cNvPicPr>
            <a:picLocks noChangeAspect="1"/>
          </p:cNvPicPr>
          <p:nvPr/>
        </p:nvPicPr>
        <p:blipFill>
          <a:blip r:embed="rId2"/>
          <a:stretch>
            <a:fillRect/>
          </a:stretch>
        </p:blipFill>
        <p:spPr>
          <a:xfrm>
            <a:off x="8262316" y="2060921"/>
            <a:ext cx="2876550" cy="3133725"/>
          </a:xfrm>
          <a:prstGeom prst="rect">
            <a:avLst/>
          </a:prstGeom>
        </p:spPr>
      </p:pic>
    </p:spTree>
    <p:extLst>
      <p:ext uri="{BB962C8B-B14F-4D97-AF65-F5344CB8AC3E}">
        <p14:creationId xmlns:p14="http://schemas.microsoft.com/office/powerpoint/2010/main" val="1173339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7225748" y="2054087"/>
            <a:ext cx="3996636" cy="3996636"/>
          </a:xfrm>
          <a:prstGeom prst="rect">
            <a:avLst/>
          </a:prstGeom>
        </p:spPr>
      </p:pic>
      <p:sp>
        <p:nvSpPr>
          <p:cNvPr id="7" name="Tekstvak 6"/>
          <p:cNvSpPr txBox="1"/>
          <p:nvPr/>
        </p:nvSpPr>
        <p:spPr>
          <a:xfrm>
            <a:off x="702365" y="526775"/>
            <a:ext cx="6692347" cy="5324535"/>
          </a:xfrm>
          <a:prstGeom prst="rect">
            <a:avLst/>
          </a:prstGeom>
          <a:noFill/>
        </p:spPr>
        <p:txBody>
          <a:bodyPr wrap="square" rtlCol="0">
            <a:spAutoFit/>
          </a:bodyPr>
          <a:lstStyle/>
          <a:p>
            <a:r>
              <a:rPr lang="nl-NL" sz="4400" u="sng">
                <a:solidFill>
                  <a:schemeClr val="bg1"/>
                </a:solidFill>
                <a:latin typeface="Book Antiqua" panose="02040602050305030304" pitchFamily="18" charset="0"/>
              </a:rPr>
              <a:t>Oriëntatie</a:t>
            </a:r>
          </a:p>
          <a:p>
            <a:endParaRPr lang="nl-NL" sz="4400">
              <a:solidFill>
                <a:schemeClr val="bg1"/>
              </a:solidFill>
              <a:latin typeface="Book Antiqua" panose="02040602050305030304" pitchFamily="18" charset="0"/>
            </a:endParaRPr>
          </a:p>
          <a:p>
            <a:r>
              <a:rPr lang="nl-NL" sz="3600">
                <a:solidFill>
                  <a:schemeClr val="bg1"/>
                </a:solidFill>
                <a:latin typeface="Book Antiqua" panose="02040602050305030304" pitchFamily="18" charset="0"/>
              </a:rPr>
              <a:t>Vermogen tot situatiebepaling</a:t>
            </a:r>
          </a:p>
          <a:p>
            <a:endParaRPr lang="nl-NL" sz="3600">
              <a:solidFill>
                <a:schemeClr val="bg1"/>
              </a:solidFill>
              <a:latin typeface="Book Antiqua" panose="02040602050305030304" pitchFamily="18" charset="0"/>
            </a:endParaRPr>
          </a:p>
          <a:p>
            <a:r>
              <a:rPr lang="nl-NL" sz="3600">
                <a:solidFill>
                  <a:schemeClr val="bg1"/>
                </a:solidFill>
                <a:latin typeface="Book Antiqua" panose="02040602050305030304" pitchFamily="18" charset="0"/>
              </a:rPr>
              <a:t>We onderscheiden: </a:t>
            </a:r>
          </a:p>
          <a:p>
            <a:endParaRPr lang="nl-NL" sz="3600">
              <a:solidFill>
                <a:schemeClr val="bg1"/>
              </a:solidFill>
              <a:latin typeface="Book Antiqua" panose="02040602050305030304" pitchFamily="18" charset="0"/>
            </a:endParaRPr>
          </a:p>
          <a:p>
            <a:r>
              <a:rPr lang="nl-NL" sz="3600">
                <a:solidFill>
                  <a:schemeClr val="bg1"/>
                </a:solidFill>
                <a:latin typeface="Book Antiqua" panose="02040602050305030304" pitchFamily="18" charset="0"/>
              </a:rPr>
              <a:t>1. Plaats</a:t>
            </a:r>
          </a:p>
          <a:p>
            <a:r>
              <a:rPr lang="nl-NL" sz="3600">
                <a:solidFill>
                  <a:schemeClr val="bg1"/>
                </a:solidFill>
                <a:latin typeface="Book Antiqua" panose="02040602050305030304" pitchFamily="18" charset="0"/>
              </a:rPr>
              <a:t>2. Tijd </a:t>
            </a:r>
          </a:p>
          <a:p>
            <a:r>
              <a:rPr lang="nl-NL" sz="3600">
                <a:solidFill>
                  <a:schemeClr val="bg1"/>
                </a:solidFill>
                <a:latin typeface="Book Antiqua" panose="02040602050305030304" pitchFamily="18" charset="0"/>
              </a:rPr>
              <a:t>3. Persoon</a:t>
            </a:r>
            <a:endParaRPr lang="nl-NL" sz="4400">
              <a:solidFill>
                <a:schemeClr val="bg1"/>
              </a:solidFill>
              <a:latin typeface="Book Antiqua" panose="02040602050305030304" pitchFamily="18" charset="0"/>
            </a:endParaRPr>
          </a:p>
        </p:txBody>
      </p:sp>
    </p:spTree>
    <p:extLst>
      <p:ext uri="{BB962C8B-B14F-4D97-AF65-F5344CB8AC3E}">
        <p14:creationId xmlns:p14="http://schemas.microsoft.com/office/powerpoint/2010/main" val="3234503325"/>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009320" y="615122"/>
            <a:ext cx="6016488" cy="5201424"/>
          </a:xfrm>
          <a:prstGeom prst="rect">
            <a:avLst/>
          </a:prstGeom>
          <a:noFill/>
        </p:spPr>
        <p:txBody>
          <a:bodyPr wrap="square" rtlCol="0">
            <a:spAutoFit/>
          </a:bodyPr>
          <a:lstStyle/>
          <a:p>
            <a:r>
              <a:rPr lang="nl-NL" sz="4400" u="sng">
                <a:solidFill>
                  <a:schemeClr val="bg1"/>
                </a:solidFill>
                <a:latin typeface="Book Antiqua" panose="02040602050305030304" pitchFamily="18" charset="0"/>
              </a:rPr>
              <a:t>Geheugen:</a:t>
            </a:r>
          </a:p>
          <a:p>
            <a:r>
              <a:rPr lang="nl-NL" sz="2400">
                <a:solidFill>
                  <a:schemeClr val="bg1"/>
                </a:solidFill>
                <a:latin typeface="Book Antiqua" panose="02040602050305030304" pitchFamily="18" charset="0"/>
              </a:rPr>
              <a:t>Is het vermogen van een mens of dier om informatie te onthouden. Het omvat drie belangrijke aspecten, namelijk de opslag, het vasthouden of bewaren en het terugzoeken van informatie. </a:t>
            </a:r>
          </a:p>
          <a:p>
            <a:endParaRPr lang="nl-NL" sz="2400">
              <a:solidFill>
                <a:schemeClr val="bg1"/>
              </a:solidFill>
              <a:latin typeface="Book Antiqua" panose="02040602050305030304" pitchFamily="18" charset="0"/>
            </a:endParaRPr>
          </a:p>
          <a:p>
            <a:r>
              <a:rPr lang="nl-NL" sz="2400">
                <a:solidFill>
                  <a:schemeClr val="bg1"/>
                </a:solidFill>
                <a:latin typeface="Book Antiqua" panose="02040602050305030304" pitchFamily="18" charset="0"/>
              </a:rPr>
              <a:t>Leren is het proces waardoor nieuwe kennis en vaardigheden in de hersenen wordt opgeslagen. </a:t>
            </a:r>
          </a:p>
          <a:p>
            <a:endParaRPr lang="nl-NL" sz="2400">
              <a:solidFill>
                <a:schemeClr val="bg1"/>
              </a:solidFill>
              <a:latin typeface="Book Antiqua" panose="02040602050305030304" pitchFamily="18" charset="0"/>
            </a:endParaRPr>
          </a:p>
          <a:p>
            <a:r>
              <a:rPr lang="nl-NL" sz="2400">
                <a:solidFill>
                  <a:schemeClr val="bg1"/>
                </a:solidFill>
                <a:latin typeface="Book Antiqua" panose="02040602050305030304" pitchFamily="18" charset="0"/>
              </a:rPr>
              <a:t>Vergeten is het proces waardoor informatie in het geheugen verloren gaat.</a:t>
            </a:r>
            <a:endParaRPr lang="nl-NL">
              <a:solidFill>
                <a:schemeClr val="bg1"/>
              </a:solidFill>
            </a:endParaRPr>
          </a:p>
        </p:txBody>
      </p:sp>
      <p:pic>
        <p:nvPicPr>
          <p:cNvPr id="5" name="Afbeelding 4"/>
          <p:cNvPicPr>
            <a:picLocks noChangeAspect="1"/>
          </p:cNvPicPr>
          <p:nvPr/>
        </p:nvPicPr>
        <p:blipFill>
          <a:blip r:embed="rId2"/>
          <a:stretch>
            <a:fillRect/>
          </a:stretch>
        </p:blipFill>
        <p:spPr>
          <a:xfrm>
            <a:off x="718101" y="615122"/>
            <a:ext cx="4079185" cy="5570756"/>
          </a:xfrm>
          <a:prstGeom prst="rect">
            <a:avLst/>
          </a:prstGeom>
        </p:spPr>
      </p:pic>
    </p:spTree>
    <p:extLst>
      <p:ext uri="{BB962C8B-B14F-4D97-AF65-F5344CB8AC3E}">
        <p14:creationId xmlns:p14="http://schemas.microsoft.com/office/powerpoint/2010/main" val="242862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007165" y="874642"/>
            <a:ext cx="9289774" cy="3785652"/>
          </a:xfrm>
          <a:prstGeom prst="rect">
            <a:avLst/>
          </a:prstGeom>
          <a:noFill/>
        </p:spPr>
        <p:txBody>
          <a:bodyPr wrap="square" rtlCol="0">
            <a:spAutoFit/>
          </a:bodyPr>
          <a:lstStyle/>
          <a:p>
            <a:r>
              <a:rPr lang="nl-NL" sz="4400">
                <a:solidFill>
                  <a:schemeClr val="bg1"/>
                </a:solidFill>
                <a:latin typeface="Book Antiqua" panose="02040602050305030304" pitchFamily="18" charset="0"/>
              </a:rPr>
              <a:t>Spreken en taalgebruik</a:t>
            </a:r>
          </a:p>
          <a:p>
            <a:endParaRPr lang="nl-NL" sz="4400">
              <a:solidFill>
                <a:schemeClr val="bg1"/>
              </a:solidFill>
              <a:latin typeface="Book Antiqua" panose="02040602050305030304" pitchFamily="18" charset="0"/>
            </a:endParaRPr>
          </a:p>
          <a:p>
            <a:r>
              <a:rPr lang="nl-NL" sz="3200">
                <a:solidFill>
                  <a:schemeClr val="bg1"/>
                </a:solidFill>
                <a:latin typeface="Book Antiqua" panose="02040602050305030304" pitchFamily="18" charset="0"/>
              </a:rPr>
              <a:t>Het vermogen van mensen om abstracte ideeën om te zetten in taal</a:t>
            </a:r>
          </a:p>
          <a:p>
            <a:endParaRPr lang="nl-NL" sz="4400">
              <a:solidFill>
                <a:schemeClr val="bg1"/>
              </a:solidFill>
              <a:latin typeface="Book Antiqua" panose="02040602050305030304" pitchFamily="18" charset="0"/>
            </a:endParaRPr>
          </a:p>
          <a:p>
            <a:endParaRPr lang="nl-NL" sz="4400">
              <a:solidFill>
                <a:schemeClr val="bg1"/>
              </a:solidFill>
              <a:latin typeface="Book Antiqua" panose="02040602050305030304" pitchFamily="18" charset="0"/>
            </a:endParaRPr>
          </a:p>
        </p:txBody>
      </p:sp>
      <p:pic>
        <p:nvPicPr>
          <p:cNvPr id="5" name="Afbeelding 4"/>
          <p:cNvPicPr>
            <a:picLocks noChangeAspect="1"/>
          </p:cNvPicPr>
          <p:nvPr/>
        </p:nvPicPr>
        <p:blipFill>
          <a:blip r:embed="rId2"/>
          <a:stretch>
            <a:fillRect/>
          </a:stretch>
        </p:blipFill>
        <p:spPr>
          <a:xfrm>
            <a:off x="6347791" y="2881957"/>
            <a:ext cx="3949148" cy="3173679"/>
          </a:xfrm>
          <a:prstGeom prst="rect">
            <a:avLst/>
          </a:prstGeom>
        </p:spPr>
      </p:pic>
    </p:spTree>
    <p:extLst>
      <p:ext uri="{BB962C8B-B14F-4D97-AF65-F5344CB8AC3E}">
        <p14:creationId xmlns:p14="http://schemas.microsoft.com/office/powerpoint/2010/main" val="2792494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605669" y="795130"/>
            <a:ext cx="5738191" cy="5139869"/>
          </a:xfrm>
          <a:prstGeom prst="rect">
            <a:avLst/>
          </a:prstGeom>
        </p:spPr>
        <p:txBody>
          <a:bodyPr wrap="square">
            <a:spAutoFit/>
          </a:bodyPr>
          <a:lstStyle/>
          <a:p>
            <a:r>
              <a:rPr lang="nl-NL" sz="4400" b="1" u="sng">
                <a:solidFill>
                  <a:schemeClr val="bg1"/>
                </a:solidFill>
                <a:latin typeface="Book Antiqua" panose="02040602050305030304" pitchFamily="18" charset="0"/>
              </a:rPr>
              <a:t>Denken</a:t>
            </a:r>
            <a:r>
              <a:rPr lang="nl-NL" sz="4400" u="sng">
                <a:solidFill>
                  <a:schemeClr val="bg1"/>
                </a:solidFill>
                <a:latin typeface="Book Antiqua" panose="02040602050305030304" pitchFamily="18" charset="0"/>
              </a:rPr>
              <a:t> </a:t>
            </a:r>
          </a:p>
          <a:p>
            <a:r>
              <a:rPr lang="nl-NL" sz="2800">
                <a:solidFill>
                  <a:schemeClr val="bg1"/>
                </a:solidFill>
                <a:latin typeface="Book Antiqua" panose="02040602050305030304" pitchFamily="18" charset="0"/>
              </a:rPr>
              <a:t>Een innerlijk of mentaal proces waarbij een beeld of voorstelling (van iets of iemand), herinnering (van iets of iemand), of idee (inzicht, begrip, plan) wordt gevormd.</a:t>
            </a:r>
          </a:p>
          <a:p>
            <a:endParaRPr lang="nl-NL" sz="2800">
              <a:solidFill>
                <a:schemeClr val="bg1"/>
              </a:solidFill>
              <a:latin typeface="Book Antiqua" panose="02040602050305030304" pitchFamily="18" charset="0"/>
            </a:endParaRPr>
          </a:p>
          <a:p>
            <a:r>
              <a:rPr lang="nl-NL" sz="2800">
                <a:solidFill>
                  <a:schemeClr val="bg1"/>
                </a:solidFill>
                <a:latin typeface="Book Antiqua" panose="02040602050305030304" pitchFamily="18" charset="0"/>
              </a:rPr>
              <a:t>Nadenken, overwegen, zich te binnen roepen zijn aan denken verwante begrippen</a:t>
            </a:r>
            <a:r>
              <a:rPr lang="nl-NL" sz="3200">
                <a:solidFill>
                  <a:schemeClr val="bg1"/>
                </a:solidFill>
                <a:latin typeface="Book Antiqua" panose="02040602050305030304" pitchFamily="18" charset="0"/>
              </a:rPr>
              <a:t>.</a:t>
            </a:r>
          </a:p>
        </p:txBody>
      </p:sp>
      <p:pic>
        <p:nvPicPr>
          <p:cNvPr id="6" name="Afbeelding 5"/>
          <p:cNvPicPr>
            <a:picLocks noChangeAspect="1"/>
          </p:cNvPicPr>
          <p:nvPr/>
        </p:nvPicPr>
        <p:blipFill>
          <a:blip r:embed="rId2"/>
          <a:stretch>
            <a:fillRect/>
          </a:stretch>
        </p:blipFill>
        <p:spPr>
          <a:xfrm>
            <a:off x="1228309" y="901146"/>
            <a:ext cx="3873777" cy="5165036"/>
          </a:xfrm>
          <a:prstGeom prst="rect">
            <a:avLst/>
          </a:prstGeom>
        </p:spPr>
      </p:pic>
    </p:spTree>
    <p:extLst>
      <p:ext uri="{BB962C8B-B14F-4D97-AF65-F5344CB8AC3E}">
        <p14:creationId xmlns:p14="http://schemas.microsoft.com/office/powerpoint/2010/main" val="322224556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BB704-8C1C-4433-B586-23FDA70BD200}"/>
              </a:ext>
            </a:extLst>
          </p:cNvPr>
          <p:cNvSpPr>
            <a:spLocks noGrp="1"/>
          </p:cNvSpPr>
          <p:nvPr>
            <p:ph type="title"/>
          </p:nvPr>
        </p:nvSpPr>
        <p:spPr>
          <a:xfrm>
            <a:off x="657224" y="499533"/>
            <a:ext cx="10772775" cy="1658198"/>
          </a:xfrm>
        </p:spPr>
        <p:txBody>
          <a:bodyPr>
            <a:normAutofit fontScale="90000"/>
          </a:bodyPr>
          <a:lstStyle/>
          <a:p>
            <a:r>
              <a:rPr lang="nl-NL" dirty="0"/>
              <a:t>Leerdoelen</a:t>
            </a:r>
            <a:br>
              <a:rPr lang="nl-NL" dirty="0"/>
            </a:br>
            <a:r>
              <a:rPr lang="nl-NL" dirty="0"/>
              <a:t>voor de hele</a:t>
            </a:r>
            <a:br>
              <a:rPr lang="nl-NL" dirty="0"/>
            </a:br>
            <a:r>
              <a:rPr lang="nl-NL" dirty="0"/>
              <a:t>periode. </a:t>
            </a:r>
          </a:p>
        </p:txBody>
      </p:sp>
      <p:pic>
        <p:nvPicPr>
          <p:cNvPr id="12" name="Graphic 6">
            <a:extLst>
              <a:ext uri="{FF2B5EF4-FFF2-40B4-BE49-F238E27FC236}">
                <a16:creationId xmlns:a16="http://schemas.microsoft.com/office/drawing/2014/main" id="{5F0B00A6-BA1C-4720-836B-D111A19316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051" y="2104216"/>
            <a:ext cx="3383936" cy="3383936"/>
          </a:xfrm>
          <a:prstGeom prst="rect">
            <a:avLst/>
          </a:prstGeom>
        </p:spPr>
      </p:pic>
      <p:sp>
        <p:nvSpPr>
          <p:cNvPr id="13" name="Tijdelijke aanduiding voor inhoud 2">
            <a:extLst>
              <a:ext uri="{FF2B5EF4-FFF2-40B4-BE49-F238E27FC236}">
                <a16:creationId xmlns:a16="http://schemas.microsoft.com/office/drawing/2014/main" id="{C372A810-0D67-465C-AFC4-5178865C4989}"/>
              </a:ext>
            </a:extLst>
          </p:cNvPr>
          <p:cNvSpPr>
            <a:spLocks noGrp="1"/>
          </p:cNvSpPr>
          <p:nvPr>
            <p:ph sz="quarter" idx="13"/>
          </p:nvPr>
        </p:nvSpPr>
        <p:spPr>
          <a:xfrm>
            <a:off x="4324814" y="499534"/>
            <a:ext cx="7105566" cy="5278332"/>
          </a:xfrm>
        </p:spPr>
        <p:txBody>
          <a:bodyPr>
            <a:normAutofit lnSpcReduction="10000"/>
          </a:bodyPr>
          <a:lstStyle/>
          <a:p>
            <a:pPr lvl="0"/>
            <a:r>
              <a:rPr lang="nl-NL" sz="1400"/>
              <a:t>De student , heeft voldoende kennis (basiskennis) van psychopathologie, psychische functies en psychisch lijden en kan met deze informatie een begin maken aan het eindproduct.</a:t>
            </a:r>
          </a:p>
          <a:p>
            <a:pPr lvl="0"/>
            <a:r>
              <a:rPr lang="nl-NL" sz="1400"/>
              <a:t>De studenten kunnen uitleggen wat bij het vak psychiatrie basis, de eindopdracht is.</a:t>
            </a:r>
          </a:p>
          <a:p>
            <a:pPr lvl="0"/>
            <a:r>
              <a:rPr lang="nl-NL" sz="1400"/>
              <a:t>De studenten ontwikkelen binnen de gestelde kaders, samen met de docent de ontwerpeisen van het eindproduct. </a:t>
            </a:r>
          </a:p>
          <a:p>
            <a:pPr lvl="0"/>
            <a:r>
              <a:rPr lang="nl-NL" sz="1400"/>
              <a:t>De studenten ontwikkelen minimaal 2 leerdoelen voor de groep waar ze deze periode in samenwerken. </a:t>
            </a:r>
          </a:p>
          <a:p>
            <a:pPr lvl="0"/>
            <a:r>
              <a:rPr lang="nl-NL" sz="1400"/>
              <a:t>De studenten ontwikkelen zelf een leerdoel bij het van psychiatrie de basis.</a:t>
            </a:r>
          </a:p>
          <a:p>
            <a:pPr lvl="0"/>
            <a:r>
              <a:rPr lang="nl-NL" sz="1400"/>
              <a:t>De studenten kunnen benoemen wat hun hulpvraag is tijdens het vak psychiatrie de basis.</a:t>
            </a:r>
          </a:p>
          <a:p>
            <a:pPr lvl="0"/>
            <a:r>
              <a:rPr lang="nl-NL" sz="1400"/>
              <a:t>Studenten plannen zelf hun coaching gesprek/ intervisiegesprek om feedback te krijgen.</a:t>
            </a:r>
          </a:p>
          <a:p>
            <a:pPr lvl="0"/>
            <a:r>
              <a:rPr lang="nl-NL" sz="1400"/>
              <a:t>De studenten kunnen psychische stoornissen onderzoeken die ze in de praktijk tegenkomen. </a:t>
            </a:r>
          </a:p>
          <a:p>
            <a:pPr lvl="0"/>
            <a:r>
              <a:rPr lang="nl-NL" sz="1400"/>
              <a:t>De student verdiept zich in één van de gekozen psychiatrische stoornis. </a:t>
            </a:r>
          </a:p>
          <a:p>
            <a:pPr lvl="0"/>
            <a:r>
              <a:rPr lang="nl-NL" sz="1400"/>
              <a:t>De studenten kunnen reflecteren op het eindproduct van hun medestudenten. </a:t>
            </a:r>
          </a:p>
          <a:p>
            <a:pPr lvl="0"/>
            <a:r>
              <a:rPr lang="nl-NL" sz="1400"/>
              <a:t>De studenten kunnen reflecteren op hun leerwinst en minimaal één punt benoemen wat ze geleerd hebben van het vak psychiatrie de basis.</a:t>
            </a:r>
          </a:p>
          <a:p>
            <a:pPr lvl="0"/>
            <a:r>
              <a:rPr lang="nl-NL" sz="1400"/>
              <a:t>De student reflecteert op zijn/haar eigen handelen tijdens de betekenisvolle leertaak.</a:t>
            </a:r>
          </a:p>
          <a:p>
            <a:pPr lvl="0"/>
            <a:r>
              <a:rPr lang="nl-NL" sz="1400"/>
              <a:t>De student kan de gezochte verdieping overbrengen naar de klasgenoten</a:t>
            </a:r>
          </a:p>
          <a:p>
            <a:pPr lvl="0"/>
            <a:r>
              <a:rPr lang="nl-NL" sz="1400"/>
              <a:t>De student kan een toets moment voor de klasgenoten toevoegen aan de presentatie. </a:t>
            </a:r>
          </a:p>
          <a:p>
            <a:endParaRPr lang="nl-NL" sz="600" dirty="0"/>
          </a:p>
        </p:txBody>
      </p:sp>
    </p:spTree>
    <p:extLst>
      <p:ext uri="{BB962C8B-B14F-4D97-AF65-F5344CB8AC3E}">
        <p14:creationId xmlns:p14="http://schemas.microsoft.com/office/powerpoint/2010/main" val="1077310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22852" y="477078"/>
            <a:ext cx="9356035" cy="9325630"/>
          </a:xfrm>
          <a:prstGeom prst="rect">
            <a:avLst/>
          </a:prstGeom>
          <a:noFill/>
        </p:spPr>
        <p:txBody>
          <a:bodyPr wrap="square" rtlCol="0">
            <a:spAutoFit/>
          </a:bodyPr>
          <a:lstStyle/>
          <a:p>
            <a:r>
              <a:rPr lang="nl-NL" sz="4400" u="sng">
                <a:solidFill>
                  <a:schemeClr val="bg1"/>
                </a:solidFill>
                <a:latin typeface="Book Antiqua" panose="02040602050305030304" pitchFamily="18" charset="0"/>
              </a:rPr>
              <a:t>Intelligentie</a:t>
            </a:r>
          </a:p>
          <a:p>
            <a:r>
              <a:rPr lang="nl-NL" sz="2400" b="1">
                <a:solidFill>
                  <a:schemeClr val="bg1"/>
                </a:solidFill>
                <a:latin typeface="Book Antiqua" panose="02040602050305030304" pitchFamily="18" charset="0"/>
              </a:rPr>
              <a:t>Een</a:t>
            </a:r>
            <a:r>
              <a:rPr lang="nl-NL" sz="2400">
                <a:solidFill>
                  <a:schemeClr val="bg1"/>
                </a:solidFill>
                <a:latin typeface="Book Antiqua" panose="02040602050305030304" pitchFamily="18" charset="0"/>
              </a:rPr>
              <a:t> algemeen begrip uit de psychologie dat een mentale eigenschap beschrijft met veel verschillende functies zoals: </a:t>
            </a:r>
          </a:p>
          <a:p>
            <a:endParaRPr lang="nl-NL" sz="2400">
              <a:solidFill>
                <a:schemeClr val="bg1"/>
              </a:solidFill>
              <a:latin typeface="Book Antiqua" panose="02040602050305030304" pitchFamily="18" charset="0"/>
            </a:endParaRPr>
          </a:p>
          <a:p>
            <a:pPr marL="342900" indent="-342900">
              <a:buFont typeface="Arial" panose="020B0604020202020204" pitchFamily="34" charset="0"/>
              <a:buChar char="•"/>
            </a:pPr>
            <a:r>
              <a:rPr lang="nl-NL" sz="2400">
                <a:solidFill>
                  <a:schemeClr val="bg1"/>
                </a:solidFill>
                <a:latin typeface="Book Antiqua" panose="02040602050305030304" pitchFamily="18" charset="0"/>
              </a:rPr>
              <a:t>De mogelijkheid overeenkomsten en verschillen op te merken in waarnemingen, </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Zich in de ruimte te oriënteren,</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Te redeneren, </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Plannen te maken, </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Problemen te doorgronden en op te lossen, </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In abstracties te denken, </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Ideeën en taal te begrijpen en te produceren,</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Informatie op te slaan in het geheugen en daar weer uit op te halen, </a:t>
            </a:r>
          </a:p>
          <a:p>
            <a:pPr marL="342900" indent="-342900">
              <a:buFont typeface="Arial" panose="020B0604020202020204" pitchFamily="34" charset="0"/>
              <a:buChar char="•"/>
            </a:pPr>
            <a:r>
              <a:rPr lang="nl-NL" sz="2400">
                <a:solidFill>
                  <a:schemeClr val="bg1"/>
                </a:solidFill>
                <a:latin typeface="Book Antiqua" panose="02040602050305030304" pitchFamily="18" charset="0"/>
              </a:rPr>
              <a:t>Te leren van ervaringen.</a:t>
            </a:r>
            <a:endParaRPr lang="nl-NL" sz="2400" u="sng">
              <a:solidFill>
                <a:schemeClr val="bg1"/>
              </a:solidFill>
              <a:latin typeface="Book Antiqua" panose="02040602050305030304" pitchFamily="18" charset="0"/>
            </a:endParaRPr>
          </a:p>
          <a:p>
            <a:endParaRPr lang="nl-NL" sz="4400" u="sng">
              <a:solidFill>
                <a:schemeClr val="bg1"/>
              </a:solidFill>
              <a:latin typeface="Book Antiqua" panose="02040602050305030304" pitchFamily="18" charset="0"/>
            </a:endParaRPr>
          </a:p>
          <a:p>
            <a:endParaRPr lang="nl-NL" sz="4400" u="sng">
              <a:solidFill>
                <a:schemeClr val="bg1"/>
              </a:solidFill>
              <a:latin typeface="Book Antiqua" panose="02040602050305030304" pitchFamily="18" charset="0"/>
            </a:endParaRPr>
          </a:p>
          <a:p>
            <a:endParaRPr lang="nl-NL" sz="4400" u="sng">
              <a:solidFill>
                <a:schemeClr val="bg1"/>
              </a:solidFill>
              <a:latin typeface="Book Antiqua" panose="02040602050305030304" pitchFamily="18" charset="0"/>
            </a:endParaRPr>
          </a:p>
          <a:p>
            <a:endParaRPr lang="nl-NL" sz="4400" u="sng">
              <a:solidFill>
                <a:schemeClr val="bg1"/>
              </a:solidFill>
              <a:latin typeface="Book Antiqua" panose="02040602050305030304" pitchFamily="18" charset="0"/>
            </a:endParaRPr>
          </a:p>
          <a:p>
            <a:endParaRPr lang="nl-NL" sz="4400" u="sng">
              <a:solidFill>
                <a:schemeClr val="bg1"/>
              </a:solidFill>
              <a:latin typeface="Book Antiqua" panose="02040602050305030304" pitchFamily="18" charset="0"/>
            </a:endParaRPr>
          </a:p>
        </p:txBody>
      </p:sp>
    </p:spTree>
    <p:extLst>
      <p:ext uri="{BB962C8B-B14F-4D97-AF65-F5344CB8AC3E}">
        <p14:creationId xmlns:p14="http://schemas.microsoft.com/office/powerpoint/2010/main" val="45948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B7CC3BB4-8536-4DBC-A194-D8AAF56C4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7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131699-C47D-4ED3-AFA3-EC95792C6095}"/>
              </a:ext>
            </a:extLst>
          </p:cNvPr>
          <p:cNvSpPr>
            <a:spLocks noGrp="1"/>
          </p:cNvSpPr>
          <p:nvPr>
            <p:ph type="title"/>
          </p:nvPr>
        </p:nvSpPr>
        <p:spPr>
          <a:xfrm>
            <a:off x="7552578" y="619431"/>
            <a:ext cx="3980660" cy="6015831"/>
          </a:xfrm>
        </p:spPr>
        <p:txBody>
          <a:bodyPr vert="horz" lIns="91440" tIns="45720" rIns="91440" bIns="45720" rtlCol="0" anchor="b">
            <a:normAutofit fontScale="90000"/>
          </a:bodyPr>
          <a:lstStyle/>
          <a:p>
            <a:pPr>
              <a:lnSpc>
                <a:spcPct val="80000"/>
              </a:lnSpc>
            </a:pPr>
            <a:r>
              <a:rPr lang="en-US" sz="6000" dirty="0" err="1">
                <a:solidFill>
                  <a:srgbClr val="FFFFFF"/>
                </a:solidFill>
              </a:rPr>
              <a:t>Gebruik</a:t>
            </a:r>
            <a:r>
              <a:rPr lang="en-US" sz="6000" dirty="0">
                <a:solidFill>
                  <a:srgbClr val="FFFFFF"/>
                </a:solidFill>
              </a:rPr>
              <a:t> papier!</a:t>
            </a:r>
            <a:br>
              <a:rPr lang="en-US" sz="6000" dirty="0">
                <a:solidFill>
                  <a:srgbClr val="FFFFFF"/>
                </a:solidFill>
              </a:rPr>
            </a:br>
            <a:br>
              <a:rPr lang="en-US" sz="6000" dirty="0">
                <a:solidFill>
                  <a:srgbClr val="FFFFFF"/>
                </a:solidFill>
              </a:rPr>
            </a:br>
            <a:r>
              <a:rPr lang="en-US" sz="6000" dirty="0" err="1">
                <a:solidFill>
                  <a:srgbClr val="FFFFFF"/>
                </a:solidFill>
              </a:rPr>
              <a:t>Schrijf</a:t>
            </a:r>
            <a:r>
              <a:rPr lang="en-US" sz="6000" dirty="0">
                <a:solidFill>
                  <a:srgbClr val="FFFFFF"/>
                </a:solidFill>
              </a:rPr>
              <a:t> </a:t>
            </a:r>
            <a:r>
              <a:rPr lang="en-US" sz="6000" dirty="0" err="1">
                <a:solidFill>
                  <a:srgbClr val="FFFFFF"/>
                </a:solidFill>
              </a:rPr>
              <a:t>alle</a:t>
            </a:r>
            <a:r>
              <a:rPr lang="en-US" sz="6000" dirty="0">
                <a:solidFill>
                  <a:srgbClr val="FFFFFF"/>
                </a:solidFill>
              </a:rPr>
              <a:t> </a:t>
            </a:r>
            <a:r>
              <a:rPr lang="en-US" sz="6000" dirty="0" err="1">
                <a:solidFill>
                  <a:srgbClr val="FFFFFF"/>
                </a:solidFill>
              </a:rPr>
              <a:t>ideen</a:t>
            </a:r>
            <a:r>
              <a:rPr lang="en-US" sz="6000" dirty="0">
                <a:solidFill>
                  <a:srgbClr val="FFFFFF"/>
                </a:solidFill>
              </a:rPr>
              <a:t> op!</a:t>
            </a:r>
            <a:br>
              <a:rPr lang="en-US" sz="6000" dirty="0">
                <a:solidFill>
                  <a:srgbClr val="FFFFFF"/>
                </a:solidFill>
              </a:rPr>
            </a:br>
            <a:br>
              <a:rPr lang="en-US" sz="6000" dirty="0">
                <a:solidFill>
                  <a:srgbClr val="FFFFFF"/>
                </a:solidFill>
              </a:rPr>
            </a:br>
            <a:r>
              <a:rPr lang="en-US" sz="6000" dirty="0">
                <a:solidFill>
                  <a:srgbClr val="FFFFFF"/>
                </a:solidFill>
              </a:rPr>
              <a:t>Wat </a:t>
            </a:r>
            <a:r>
              <a:rPr lang="en-US" sz="6000" dirty="0" err="1">
                <a:solidFill>
                  <a:srgbClr val="FFFFFF"/>
                </a:solidFill>
              </a:rPr>
              <a:t>lijkt</a:t>
            </a:r>
            <a:r>
              <a:rPr lang="en-US" sz="6000" dirty="0">
                <a:solidFill>
                  <a:srgbClr val="FFFFFF"/>
                </a:solidFill>
              </a:rPr>
              <a:t> je </a:t>
            </a:r>
            <a:r>
              <a:rPr lang="en-US" sz="6000" dirty="0" err="1">
                <a:solidFill>
                  <a:srgbClr val="FFFFFF"/>
                </a:solidFill>
              </a:rPr>
              <a:t>interessant</a:t>
            </a:r>
            <a:r>
              <a:rPr lang="en-US" sz="6000" dirty="0">
                <a:solidFill>
                  <a:srgbClr val="FFFFFF"/>
                </a:solidFill>
              </a:rPr>
              <a:t>? </a:t>
            </a:r>
            <a:br>
              <a:rPr lang="en-US" sz="6000" dirty="0">
                <a:solidFill>
                  <a:srgbClr val="FFFFFF"/>
                </a:solidFill>
              </a:rPr>
            </a:br>
            <a:endParaRPr lang="en-US" sz="6000" dirty="0">
              <a:solidFill>
                <a:srgbClr val="FFFFFF"/>
              </a:solidFill>
            </a:endParaRPr>
          </a:p>
        </p:txBody>
      </p:sp>
      <p:pic>
        <p:nvPicPr>
          <p:cNvPr id="5122" name="Picture 2" descr="Afbeeldingsresultaat voor brainstormen chaos">
            <a:extLst>
              <a:ext uri="{FF2B5EF4-FFF2-40B4-BE49-F238E27FC236}">
                <a16:creationId xmlns:a16="http://schemas.microsoft.com/office/drawing/2014/main" id="{B047C86C-EBB8-45AA-A2C8-00A5984685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6915" y="1129814"/>
            <a:ext cx="6915663" cy="460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09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2" name="Titel 1">
            <a:extLst>
              <a:ext uri="{FF2B5EF4-FFF2-40B4-BE49-F238E27FC236}">
                <a16:creationId xmlns:a16="http://schemas.microsoft.com/office/drawing/2014/main" id="{906976EC-2CEC-435D-8479-2E543DB6E29F}"/>
              </a:ext>
            </a:extLst>
          </p:cNvPr>
          <p:cNvSpPr>
            <a:spLocks noGrp="1"/>
          </p:cNvSpPr>
          <p:nvPr>
            <p:ph type="title"/>
          </p:nvPr>
        </p:nvSpPr>
        <p:spPr>
          <a:xfrm>
            <a:off x="961292" y="1031634"/>
            <a:ext cx="3368431" cy="4844777"/>
          </a:xfrm>
        </p:spPr>
        <p:txBody>
          <a:bodyPr>
            <a:normAutofit/>
          </a:bodyPr>
          <a:lstStyle/>
          <a:p>
            <a:r>
              <a:rPr lang="nl-NL" dirty="0">
                <a:solidFill>
                  <a:srgbClr val="FFFFFF"/>
                </a:solidFill>
              </a:rPr>
              <a:t>Leerdoelen voor de les</a:t>
            </a:r>
            <a:br>
              <a:rPr lang="nl-NL" dirty="0">
                <a:solidFill>
                  <a:srgbClr val="FFFFFF"/>
                </a:solidFill>
              </a:rPr>
            </a:br>
            <a:r>
              <a:rPr lang="nl-NL" dirty="0">
                <a:solidFill>
                  <a:srgbClr val="FFFFFF"/>
                </a:solidFill>
              </a:rPr>
              <a:t>behaald? </a:t>
            </a:r>
          </a:p>
        </p:txBody>
      </p:sp>
      <p:sp>
        <p:nvSpPr>
          <p:cNvPr id="3" name="Tijdelijke aanduiding voor inhoud 2">
            <a:extLst>
              <a:ext uri="{FF2B5EF4-FFF2-40B4-BE49-F238E27FC236}">
                <a16:creationId xmlns:a16="http://schemas.microsoft.com/office/drawing/2014/main" id="{2E1296DA-36C6-4406-AAE6-CE81500D9BB7}"/>
              </a:ext>
            </a:extLst>
          </p:cNvPr>
          <p:cNvSpPr>
            <a:spLocks noGrp="1"/>
          </p:cNvSpPr>
          <p:nvPr>
            <p:ph sz="quarter" idx="13"/>
          </p:nvPr>
        </p:nvSpPr>
        <p:spPr>
          <a:xfrm>
            <a:off x="5289791" y="1031634"/>
            <a:ext cx="6140590" cy="4746232"/>
          </a:xfrm>
        </p:spPr>
        <p:txBody>
          <a:bodyPr anchor="ctr">
            <a:normAutofit fontScale="92500" lnSpcReduction="10000"/>
          </a:bodyPr>
          <a:lstStyle/>
          <a:p>
            <a:r>
              <a:rPr lang="nl-NL" dirty="0"/>
              <a:t>1. Ontwikkel minimaal één persoonlijk leerdoel die passend is bij het vak psychiatrie de basis.</a:t>
            </a:r>
          </a:p>
          <a:p>
            <a:r>
              <a:rPr lang="nl-NL" dirty="0"/>
              <a:t>2. Vorm een groep van 4 á 5 personen waar je deze periode mee samen werkt. (en stelt eventueel nu al leerdoelen op)</a:t>
            </a:r>
          </a:p>
          <a:p>
            <a:r>
              <a:rPr lang="nl-NL" dirty="0"/>
              <a:t>3. uitleggen wat bij het vak psychiatrie basis, de eindopdracht is.</a:t>
            </a:r>
          </a:p>
          <a:p>
            <a:r>
              <a:rPr lang="nl-NL" dirty="0"/>
              <a:t>4. Binnen de gestelde kaders, stel samen met de docent de ontwerpeisen van het eindproduct vast.</a:t>
            </a:r>
          </a:p>
          <a:p>
            <a:r>
              <a:rPr lang="nl-NL" dirty="0"/>
              <a:t>5, heeft voldoende kennis over de basis van psychopathologie, psychische functies en psychisch lijden en kan met deze informatie een begin maken aan het eindproduct.</a:t>
            </a:r>
          </a:p>
          <a:p>
            <a:br>
              <a:rPr lang="nl-NL" dirty="0"/>
            </a:br>
            <a:endParaRPr lang="nl-NL" dirty="0"/>
          </a:p>
          <a:p>
            <a:pPr marL="0" indent="0">
              <a:buNone/>
            </a:pPr>
            <a:endParaRPr lang="nl-NL" dirty="0"/>
          </a:p>
        </p:txBody>
      </p:sp>
    </p:spTree>
    <p:extLst>
      <p:ext uri="{BB962C8B-B14F-4D97-AF65-F5344CB8AC3E}">
        <p14:creationId xmlns:p14="http://schemas.microsoft.com/office/powerpoint/2010/main" val="3836376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EE00CF-8DEE-4C69-B7A9-399CCFC274AA}"/>
              </a:ext>
            </a:extLst>
          </p:cNvPr>
          <p:cNvSpPr>
            <a:spLocks noGrp="1"/>
          </p:cNvSpPr>
          <p:nvPr>
            <p:ph type="title"/>
          </p:nvPr>
        </p:nvSpPr>
        <p:spPr>
          <a:xfrm>
            <a:off x="733425" y="513601"/>
            <a:ext cx="10772775" cy="1658198"/>
          </a:xfrm>
        </p:spPr>
        <p:txBody>
          <a:bodyPr/>
          <a:lstStyle/>
          <a:p>
            <a:r>
              <a:rPr lang="nl-NL" dirty="0"/>
              <a:t>Eindopdracht en beoordeling.</a:t>
            </a:r>
          </a:p>
        </p:txBody>
      </p:sp>
      <p:sp>
        <p:nvSpPr>
          <p:cNvPr id="3" name="Tijdelijke aanduiding voor inhoud 2">
            <a:extLst>
              <a:ext uri="{FF2B5EF4-FFF2-40B4-BE49-F238E27FC236}">
                <a16:creationId xmlns:a16="http://schemas.microsoft.com/office/drawing/2014/main" id="{71B73D13-7580-42CE-94B3-106B32C0E2AA}"/>
              </a:ext>
            </a:extLst>
          </p:cNvPr>
          <p:cNvSpPr>
            <a:spLocks noGrp="1"/>
          </p:cNvSpPr>
          <p:nvPr>
            <p:ph sz="quarter" idx="13"/>
          </p:nvPr>
        </p:nvSpPr>
        <p:spPr/>
        <p:txBody>
          <a:bodyPr/>
          <a:lstStyle/>
          <a:p>
            <a:pPr marL="0" indent="0">
              <a:buNone/>
            </a:pPr>
            <a:endParaRPr lang="nl-NL" dirty="0"/>
          </a:p>
          <a:p>
            <a:pPr marL="457200" indent="-457200">
              <a:buFont typeface="+mj-lt"/>
              <a:buAutoNum type="arabicPeriod"/>
            </a:pPr>
            <a:r>
              <a:rPr lang="nl-NL" dirty="0"/>
              <a:t>Er wordt in groepen van minimaal 3 en maximaal 4 personen, informatie gegeven aan de klas in een eigen gekozen vorm die door een plan van aanpak tot stand is gekomen.</a:t>
            </a:r>
          </a:p>
          <a:p>
            <a:pPr marL="457200" indent="-457200">
              <a:buFont typeface="+mj-lt"/>
              <a:buAutoNum type="arabicPeriod"/>
            </a:pPr>
            <a:r>
              <a:rPr lang="nl-NL" dirty="0"/>
              <a:t>Er is een individueel reflectieverslag geschreven over het proces, vragen die in ieder geval beantwoord moeten zijn vind je op wikiwijs. </a:t>
            </a:r>
          </a:p>
          <a:p>
            <a:pPr marL="457200" indent="-457200">
              <a:buFont typeface="+mj-lt"/>
              <a:buAutoNum type="arabicPeriod"/>
            </a:pPr>
            <a:r>
              <a:rPr lang="nl-NL" dirty="0"/>
              <a:t>Je voldoet aan alle punten van het beoordelingsformulier. </a:t>
            </a:r>
          </a:p>
        </p:txBody>
      </p:sp>
    </p:spTree>
    <p:extLst>
      <p:ext uri="{BB962C8B-B14F-4D97-AF65-F5344CB8AC3E}">
        <p14:creationId xmlns:p14="http://schemas.microsoft.com/office/powerpoint/2010/main" val="278829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9">
            <a:extLst>
              <a:ext uri="{FF2B5EF4-FFF2-40B4-BE49-F238E27FC236}">
                <a16:creationId xmlns:a16="http://schemas.microsoft.com/office/drawing/2014/main" id="{0F97E041-634B-4B3E-8669-42583D9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9244"/>
            <a:ext cx="10579608"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C15163A4-E1B9-4682-BA89-1D79DA794AA9}"/>
              </a:ext>
            </a:extLst>
          </p:cNvPr>
          <p:cNvSpPr>
            <a:spLocks noGrp="1"/>
          </p:cNvSpPr>
          <p:nvPr>
            <p:ph sz="quarter" idx="13"/>
          </p:nvPr>
        </p:nvSpPr>
        <p:spPr>
          <a:xfrm>
            <a:off x="1286503" y="3429000"/>
            <a:ext cx="9607159" cy="2111861"/>
          </a:xfrm>
        </p:spPr>
        <p:txBody>
          <a:bodyPr vert="horz" lIns="91440" tIns="45720" rIns="91440" bIns="45720" rtlCol="0">
            <a:normAutofit/>
          </a:bodyPr>
          <a:lstStyle/>
          <a:p>
            <a:pPr marL="0" indent="0" algn="ctr">
              <a:buNone/>
            </a:pPr>
            <a:r>
              <a:rPr lang="en-US" sz="2600" dirty="0" err="1">
                <a:solidFill>
                  <a:srgbClr val="FFFFFF"/>
                </a:solidFill>
                <a:latin typeface="+mj-lt"/>
              </a:rPr>
              <a:t>Psychose</a:t>
            </a:r>
            <a:br>
              <a:rPr lang="en-US" sz="2600" dirty="0">
                <a:solidFill>
                  <a:srgbClr val="FFFFFF"/>
                </a:solidFill>
                <a:latin typeface="+mj-lt"/>
              </a:rPr>
            </a:br>
            <a:r>
              <a:rPr lang="en-US" sz="2600" dirty="0" err="1">
                <a:solidFill>
                  <a:srgbClr val="FFFFFF"/>
                </a:solidFill>
                <a:latin typeface="+mj-lt"/>
              </a:rPr>
              <a:t>Schizofrenie</a:t>
            </a:r>
            <a:r>
              <a:rPr lang="en-US" sz="2600" dirty="0">
                <a:solidFill>
                  <a:srgbClr val="FFFFFF"/>
                </a:solidFill>
                <a:latin typeface="+mj-lt"/>
              </a:rPr>
              <a:t> </a:t>
            </a:r>
            <a:br>
              <a:rPr lang="en-US" sz="2600" dirty="0">
                <a:solidFill>
                  <a:srgbClr val="FFFFFF"/>
                </a:solidFill>
                <a:latin typeface="+mj-lt"/>
              </a:rPr>
            </a:br>
            <a:r>
              <a:rPr lang="en-US" sz="2600" dirty="0" err="1">
                <a:solidFill>
                  <a:srgbClr val="FFFFFF"/>
                </a:solidFill>
                <a:latin typeface="+mj-lt"/>
              </a:rPr>
              <a:t>Gedragsstoornissen</a:t>
            </a:r>
            <a:r>
              <a:rPr lang="en-US" sz="2600" dirty="0">
                <a:solidFill>
                  <a:srgbClr val="FFFFFF"/>
                </a:solidFill>
                <a:latin typeface="+mj-lt"/>
              </a:rPr>
              <a:t> </a:t>
            </a:r>
            <a:br>
              <a:rPr lang="en-US" sz="2600" dirty="0">
                <a:solidFill>
                  <a:srgbClr val="FFFFFF"/>
                </a:solidFill>
                <a:latin typeface="+mj-lt"/>
              </a:rPr>
            </a:br>
            <a:r>
              <a:rPr lang="en-US" sz="2600" dirty="0" err="1">
                <a:solidFill>
                  <a:srgbClr val="FFFFFF"/>
                </a:solidFill>
                <a:latin typeface="+mj-lt"/>
              </a:rPr>
              <a:t>stemmingsstoornissen</a:t>
            </a:r>
            <a:endParaRPr lang="en-US" sz="2600" dirty="0">
              <a:solidFill>
                <a:srgbClr val="FFFFFF"/>
              </a:solidFill>
              <a:latin typeface="+mj-lt"/>
            </a:endParaRPr>
          </a:p>
        </p:txBody>
      </p:sp>
      <p:sp>
        <p:nvSpPr>
          <p:cNvPr id="2" name="Titel 1">
            <a:extLst>
              <a:ext uri="{FF2B5EF4-FFF2-40B4-BE49-F238E27FC236}">
                <a16:creationId xmlns:a16="http://schemas.microsoft.com/office/drawing/2014/main" id="{1896140C-BC04-4C95-A5AE-12977FD121BE}"/>
              </a:ext>
            </a:extLst>
          </p:cNvPr>
          <p:cNvSpPr>
            <a:spLocks noGrp="1"/>
          </p:cNvSpPr>
          <p:nvPr>
            <p:ph type="title"/>
          </p:nvPr>
        </p:nvSpPr>
        <p:spPr>
          <a:xfrm>
            <a:off x="1286503" y="1101969"/>
            <a:ext cx="9607160" cy="1691406"/>
          </a:xfrm>
        </p:spPr>
        <p:txBody>
          <a:bodyPr vert="horz" lIns="91440" tIns="45720" rIns="91440" bIns="45720" rtlCol="0" anchor="b">
            <a:normAutofit/>
          </a:bodyPr>
          <a:lstStyle/>
          <a:p>
            <a:pPr algn="ctr">
              <a:lnSpc>
                <a:spcPct val="80000"/>
              </a:lnSpc>
            </a:pPr>
            <a:r>
              <a:rPr lang="en-US" sz="8000" dirty="0" err="1">
                <a:solidFill>
                  <a:srgbClr val="FFFFFF"/>
                </a:solidFill>
              </a:rPr>
              <a:t>Onderwerpen</a:t>
            </a:r>
            <a:r>
              <a:rPr lang="en-US" sz="8000" dirty="0">
                <a:solidFill>
                  <a:srgbClr val="FFFFFF"/>
                </a:solidFill>
              </a:rPr>
              <a:t> 	</a:t>
            </a:r>
          </a:p>
        </p:txBody>
      </p:sp>
    </p:spTree>
    <p:extLst>
      <p:ext uri="{BB962C8B-B14F-4D97-AF65-F5344CB8AC3E}">
        <p14:creationId xmlns:p14="http://schemas.microsoft.com/office/powerpoint/2010/main" val="155960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06976EC-2CEC-435D-8479-2E543DB6E29F}"/>
              </a:ext>
            </a:extLst>
          </p:cNvPr>
          <p:cNvSpPr>
            <a:spLocks noGrp="1"/>
          </p:cNvSpPr>
          <p:nvPr>
            <p:ph type="title"/>
          </p:nvPr>
        </p:nvSpPr>
        <p:spPr>
          <a:xfrm>
            <a:off x="961292" y="1031634"/>
            <a:ext cx="3368431" cy="4844777"/>
          </a:xfrm>
        </p:spPr>
        <p:txBody>
          <a:bodyPr>
            <a:normAutofit/>
          </a:bodyPr>
          <a:lstStyle/>
          <a:p>
            <a:r>
              <a:rPr lang="nl-NL" dirty="0">
                <a:solidFill>
                  <a:srgbClr val="FFFFFF"/>
                </a:solidFill>
              </a:rPr>
              <a:t>Leerdoelen voor de les</a:t>
            </a:r>
          </a:p>
        </p:txBody>
      </p:sp>
      <p:sp>
        <p:nvSpPr>
          <p:cNvPr id="3" name="Tijdelijke aanduiding voor inhoud 2">
            <a:extLst>
              <a:ext uri="{FF2B5EF4-FFF2-40B4-BE49-F238E27FC236}">
                <a16:creationId xmlns:a16="http://schemas.microsoft.com/office/drawing/2014/main" id="{2E1296DA-36C6-4406-AAE6-CE81500D9BB7}"/>
              </a:ext>
            </a:extLst>
          </p:cNvPr>
          <p:cNvSpPr>
            <a:spLocks noGrp="1"/>
          </p:cNvSpPr>
          <p:nvPr>
            <p:ph sz="quarter" idx="13"/>
          </p:nvPr>
        </p:nvSpPr>
        <p:spPr>
          <a:xfrm>
            <a:off x="5289791" y="1031634"/>
            <a:ext cx="6140590" cy="4746232"/>
          </a:xfrm>
        </p:spPr>
        <p:txBody>
          <a:bodyPr anchor="ctr">
            <a:normAutofit fontScale="92500" lnSpcReduction="10000"/>
          </a:bodyPr>
          <a:lstStyle/>
          <a:p>
            <a:r>
              <a:rPr lang="nl-NL" dirty="0"/>
              <a:t>1. Ontwikkel minimaal één persoonlijk leerdoel die passend is bij het vak psychiatrie de basis.</a:t>
            </a:r>
          </a:p>
          <a:p>
            <a:r>
              <a:rPr lang="nl-NL" dirty="0"/>
              <a:t>2. )Vorm een groep van 4 á 5 personen waar je deze periode mee samen werkt) en stelt eventueel nu al leerdoelen op</a:t>
            </a:r>
          </a:p>
          <a:p>
            <a:r>
              <a:rPr lang="nl-NL" dirty="0"/>
              <a:t>3. uitleggen wat bij het vak psychiatrie basis, de eindopdracht is.</a:t>
            </a:r>
          </a:p>
          <a:p>
            <a:r>
              <a:rPr lang="nl-NL" dirty="0"/>
              <a:t>4. Binnen de gestelde kaders, stel samen met de docent de ontwerpeisen van het eindproduct vast.</a:t>
            </a:r>
          </a:p>
          <a:p>
            <a:r>
              <a:rPr lang="nl-NL" dirty="0"/>
              <a:t>5, heeft voldoende kennis over de basis van psychopathologie, psychische functies en psychisch lijden en kan met deze informatie een begin maken aan het eindproduct.</a:t>
            </a:r>
          </a:p>
          <a:p>
            <a:br>
              <a:rPr lang="nl-NL" dirty="0"/>
            </a:br>
            <a:endParaRPr lang="nl-NL" dirty="0"/>
          </a:p>
          <a:p>
            <a:pPr marL="0" indent="0">
              <a:buNone/>
            </a:pPr>
            <a:endParaRPr lang="nl-NL" dirty="0"/>
          </a:p>
        </p:txBody>
      </p:sp>
    </p:spTree>
    <p:extLst>
      <p:ext uri="{BB962C8B-B14F-4D97-AF65-F5344CB8AC3E}">
        <p14:creationId xmlns:p14="http://schemas.microsoft.com/office/powerpoint/2010/main" val="174492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A6A24-DFED-4539-B3AB-6DD014E01D68}"/>
              </a:ext>
            </a:extLst>
          </p:cNvPr>
          <p:cNvSpPr>
            <a:spLocks noGrp="1"/>
          </p:cNvSpPr>
          <p:nvPr>
            <p:ph type="title"/>
          </p:nvPr>
        </p:nvSpPr>
        <p:spPr/>
        <p:txBody>
          <a:bodyPr/>
          <a:lstStyle/>
          <a:p>
            <a:r>
              <a:rPr lang="nl-NL" dirty="0"/>
              <a:t>Wees nieuwsgierig! </a:t>
            </a:r>
          </a:p>
        </p:txBody>
      </p:sp>
      <p:sp>
        <p:nvSpPr>
          <p:cNvPr id="3" name="Tijdelijke aanduiding voor inhoud 2">
            <a:extLst>
              <a:ext uri="{FF2B5EF4-FFF2-40B4-BE49-F238E27FC236}">
                <a16:creationId xmlns:a16="http://schemas.microsoft.com/office/drawing/2014/main" id="{13C38A55-84F0-47AF-9569-7F58D20A84DD}"/>
              </a:ext>
            </a:extLst>
          </p:cNvPr>
          <p:cNvSpPr>
            <a:spLocks noGrp="1"/>
          </p:cNvSpPr>
          <p:nvPr>
            <p:ph sz="quarter" idx="13"/>
          </p:nvPr>
        </p:nvSpPr>
        <p:spPr/>
        <p:txBody>
          <a:bodyPr>
            <a:normAutofit fontScale="92500" lnSpcReduction="10000"/>
          </a:bodyPr>
          <a:lstStyle/>
          <a:p>
            <a:pPr marL="0" indent="0">
              <a:buNone/>
            </a:pPr>
            <a:r>
              <a:rPr lang="nl-NL" sz="3600" dirty="0"/>
              <a:t>Stel jezelf de vraag: Wat zou ik graag willen weten over: </a:t>
            </a:r>
            <a:br>
              <a:rPr lang="nl-NL" sz="3600" dirty="0"/>
            </a:br>
            <a:br>
              <a:rPr lang="nl-NL" sz="3600" dirty="0"/>
            </a:br>
            <a:br>
              <a:rPr lang="nl-NL" sz="4400" b="1" dirty="0"/>
            </a:br>
            <a:r>
              <a:rPr lang="nl-NL" sz="4400" b="1" dirty="0"/>
              <a:t>Psychose</a:t>
            </a:r>
            <a:br>
              <a:rPr lang="nl-NL" sz="4400" b="1" dirty="0"/>
            </a:br>
            <a:r>
              <a:rPr lang="nl-NL" sz="4400" b="1" dirty="0"/>
              <a:t>Schizofrenie </a:t>
            </a:r>
            <a:br>
              <a:rPr lang="nl-NL" sz="4400" b="1" dirty="0"/>
            </a:br>
            <a:r>
              <a:rPr lang="nl-NL" sz="4400" b="1" dirty="0"/>
              <a:t>Gedragsstoornissen </a:t>
            </a:r>
            <a:br>
              <a:rPr lang="nl-NL" sz="4400" b="1" dirty="0"/>
            </a:br>
            <a:r>
              <a:rPr lang="nl-NL" sz="4400" b="1" dirty="0"/>
              <a:t>stemmingsstoornissen</a:t>
            </a:r>
          </a:p>
          <a:p>
            <a:pPr marL="0" indent="0">
              <a:buNone/>
            </a:pPr>
            <a:endParaRPr lang="nl-NL" dirty="0"/>
          </a:p>
        </p:txBody>
      </p:sp>
      <p:pic>
        <p:nvPicPr>
          <p:cNvPr id="4" name="Afbeelding 3">
            <a:extLst>
              <a:ext uri="{FF2B5EF4-FFF2-40B4-BE49-F238E27FC236}">
                <a16:creationId xmlns:a16="http://schemas.microsoft.com/office/drawing/2014/main" id="{39005EBF-04F1-436F-AF34-1C11D1FFA57B}"/>
              </a:ext>
            </a:extLst>
          </p:cNvPr>
          <p:cNvPicPr>
            <a:picLocks noChangeAspect="1"/>
          </p:cNvPicPr>
          <p:nvPr/>
        </p:nvPicPr>
        <p:blipFill>
          <a:blip r:embed="rId2"/>
          <a:stretch>
            <a:fillRect/>
          </a:stretch>
        </p:blipFill>
        <p:spPr>
          <a:xfrm>
            <a:off x="6096000" y="3718990"/>
            <a:ext cx="5905500" cy="2952750"/>
          </a:xfrm>
          <a:prstGeom prst="rect">
            <a:avLst/>
          </a:prstGeom>
        </p:spPr>
      </p:pic>
    </p:spTree>
    <p:extLst>
      <p:ext uri="{BB962C8B-B14F-4D97-AF65-F5344CB8AC3E}">
        <p14:creationId xmlns:p14="http://schemas.microsoft.com/office/powerpoint/2010/main" val="132794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942B1-E25E-4F56-B179-54969160817B}"/>
              </a:ext>
            </a:extLst>
          </p:cNvPr>
          <p:cNvSpPr>
            <a:spLocks noGrp="1"/>
          </p:cNvSpPr>
          <p:nvPr>
            <p:ph type="title"/>
          </p:nvPr>
        </p:nvSpPr>
        <p:spPr/>
        <p:txBody>
          <a:bodyPr/>
          <a:lstStyle/>
          <a:p>
            <a:r>
              <a:rPr lang="nl-NL" dirty="0"/>
              <a:t>Eindopdracht en reflectieverslag:</a:t>
            </a:r>
          </a:p>
        </p:txBody>
      </p:sp>
      <p:sp>
        <p:nvSpPr>
          <p:cNvPr id="3" name="Tijdelijke aanduiding voor inhoud 2">
            <a:extLst>
              <a:ext uri="{FF2B5EF4-FFF2-40B4-BE49-F238E27FC236}">
                <a16:creationId xmlns:a16="http://schemas.microsoft.com/office/drawing/2014/main" id="{C1825BC9-A873-4249-A6CD-676C0914647E}"/>
              </a:ext>
            </a:extLst>
          </p:cNvPr>
          <p:cNvSpPr>
            <a:spLocks noGrp="1"/>
          </p:cNvSpPr>
          <p:nvPr>
            <p:ph sz="quarter" idx="13"/>
          </p:nvPr>
        </p:nvSpPr>
        <p:spPr/>
        <p:txBody>
          <a:bodyPr>
            <a:normAutofit fontScale="92500" lnSpcReduction="10000"/>
          </a:bodyPr>
          <a:lstStyle/>
          <a:p>
            <a:pPr marL="0" indent="0">
              <a:buNone/>
            </a:pPr>
            <a:br>
              <a:rPr lang="nl-NL" dirty="0"/>
            </a:br>
            <a:r>
              <a:rPr lang="nl-NL" sz="3500" dirty="0">
                <a:solidFill>
                  <a:schemeClr val="tx1"/>
                </a:solidFill>
              </a:rPr>
              <a:t>Laat de klas ervaren hoe het is om een psychische aandoening uit de DSM 5 te hebben en </a:t>
            </a:r>
            <a:r>
              <a:rPr lang="nl-NL" sz="3500" dirty="0"/>
              <a:t>geef aan hoe je hier als professional mee om kan gaan</a:t>
            </a:r>
            <a:r>
              <a:rPr lang="nl-NL" sz="3500" dirty="0">
                <a:solidFill>
                  <a:schemeClr val="tx1"/>
                </a:solidFill>
              </a:rPr>
              <a:t> in jou werkgebied.  </a:t>
            </a:r>
          </a:p>
          <a:p>
            <a:r>
              <a:rPr lang="nl-NL" dirty="0">
                <a:solidFill>
                  <a:schemeClr val="tx1"/>
                </a:solidFill>
              </a:rPr>
              <a:t> </a:t>
            </a:r>
          </a:p>
          <a:p>
            <a:r>
              <a:rPr lang="nl-NL" dirty="0"/>
              <a:t>Onderwerpen en keuzemogelijkheden:</a:t>
            </a:r>
            <a:br>
              <a:rPr lang="nl-NL" dirty="0"/>
            </a:br>
            <a:r>
              <a:rPr lang="nl-NL" dirty="0"/>
              <a:t>Psychose</a:t>
            </a:r>
            <a:br>
              <a:rPr lang="nl-NL" dirty="0"/>
            </a:br>
            <a:r>
              <a:rPr lang="nl-NL" dirty="0"/>
              <a:t>Schizofrenie </a:t>
            </a:r>
            <a:br>
              <a:rPr lang="nl-NL" dirty="0"/>
            </a:br>
            <a:r>
              <a:rPr lang="nl-NL" dirty="0"/>
              <a:t>Gedragsstoornissen </a:t>
            </a:r>
            <a:br>
              <a:rPr lang="nl-NL" dirty="0"/>
            </a:br>
            <a:r>
              <a:rPr lang="nl-NL" dirty="0"/>
              <a:t>stemmingsstoornissen</a:t>
            </a:r>
          </a:p>
          <a:p>
            <a:endParaRPr lang="nl-NL" dirty="0"/>
          </a:p>
        </p:txBody>
      </p:sp>
    </p:spTree>
    <p:extLst>
      <p:ext uri="{BB962C8B-B14F-4D97-AF65-F5344CB8AC3E}">
        <p14:creationId xmlns:p14="http://schemas.microsoft.com/office/powerpoint/2010/main" val="171744774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2182</Words>
  <Application>Microsoft Office PowerPoint</Application>
  <PresentationFormat>Breedbeeld</PresentationFormat>
  <Paragraphs>384</Paragraphs>
  <Slides>53</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53</vt:i4>
      </vt:variant>
    </vt:vector>
  </HeadingPairs>
  <TitlesOfParts>
    <vt:vector size="59" baseType="lpstr">
      <vt:lpstr>Arial</vt:lpstr>
      <vt:lpstr>Book Antiqua</vt:lpstr>
      <vt:lpstr>Calibri</vt:lpstr>
      <vt:lpstr>Calibri Light</vt:lpstr>
      <vt:lpstr>Times New Roman</vt:lpstr>
      <vt:lpstr>Metropolitan</vt:lpstr>
      <vt:lpstr>Psychiatrie de basis. </vt:lpstr>
      <vt:lpstr>Verwachtingen van elkaar</vt:lpstr>
      <vt:lpstr>Planning</vt:lpstr>
      <vt:lpstr>Werkprocessen </vt:lpstr>
      <vt:lpstr>Leerdoelen voor de hele periode. </vt:lpstr>
      <vt:lpstr>Onderwerpen  </vt:lpstr>
      <vt:lpstr>Leerdoelen voor de les</vt:lpstr>
      <vt:lpstr>Wees nieuwsgierig! </vt:lpstr>
      <vt:lpstr>Eindopdracht en reflectieverslag:</vt:lpstr>
      <vt:lpstr>De beoordeling!   </vt:lpstr>
      <vt:lpstr>PowerPoint-presentatie</vt:lpstr>
      <vt:lpstr>Hoe?  Dat is aan jullie! </vt:lpstr>
      <vt:lpstr>Je maakt zelf een afspraak op de planning  Mogelijke tijden staan op de planning.  Vol = Vol</vt:lpstr>
      <vt:lpstr>PowerPoint-presentatie</vt:lpstr>
      <vt:lpstr>Welk onderwerp vindt je interessant?  Welke onderwerpseisen? </vt:lpstr>
      <vt:lpstr>Persoonlijk leerdoel opstellen. 10 min de tijd.  (Het hoeft niet gelijk perfect) </vt:lpstr>
      <vt:lpstr>Inleiding in de Psychopathologie</vt:lpstr>
      <vt:lpstr>Wat is Psychopathologie ? </vt:lpstr>
      <vt:lpstr>Wat is psychiatrie ?</vt:lpstr>
      <vt:lpstr>Psychiatrie</vt:lpstr>
      <vt:lpstr>Opleiding voor psychiater</vt:lpstr>
      <vt:lpstr>Waarom studeert een psychiater eerst geneeskunde ?</vt:lpstr>
      <vt:lpstr>Een voorbeeld……</vt:lpstr>
      <vt:lpstr>  Sjaak piekert zich suf:   </vt:lpstr>
      <vt:lpstr>‘s nachts kan hij de slaap maar moeilijk vatten  </vt:lpstr>
      <vt:lpstr>Sjaak krijgt  laat van zijn maag en hoofdpijn. </vt:lpstr>
      <vt:lpstr>  Maar waarmee is het allemaal begonnen ?</vt:lpstr>
      <vt:lpstr>        menswetenschappen</vt:lpstr>
      <vt:lpstr>            </vt:lpstr>
      <vt:lpstr>PowerPoint-presentatie</vt:lpstr>
      <vt:lpstr>Is Psychiatrie een wetenschap ? </vt:lpstr>
      <vt:lpstr>PowerPoint-presentatie</vt:lpstr>
      <vt:lpstr>Psychische Functies</vt:lpstr>
      <vt:lpstr>PowerPoint-presentatie</vt:lpstr>
      <vt:lpstr>  1. Begripsbepaling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Gebruik papier!  Schrijf alle ideen op!  Wat lijkt je interessant?  </vt:lpstr>
      <vt:lpstr>Leerdoelen voor de les behaald? </vt:lpstr>
      <vt:lpstr>Eindopdracht en beoordeling.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Psychiatrie de basis. </dc:title>
  <dc:creator>Marloes de Wit</dc:creator>
  <cp:lastModifiedBy>Marloes de Wit</cp:lastModifiedBy>
  <cp:revision>12</cp:revision>
  <dcterms:created xsi:type="dcterms:W3CDTF">2019-05-09T12:05:57Z</dcterms:created>
  <dcterms:modified xsi:type="dcterms:W3CDTF">2019-05-10T16:49:24Z</dcterms:modified>
</cp:coreProperties>
</file>